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42" autoAdjust="0"/>
    <p:restoredTop sz="66869" autoAdjust="0"/>
  </p:normalViewPr>
  <p:slideViewPr>
    <p:cSldViewPr>
      <p:cViewPr varScale="1">
        <p:scale>
          <a:sx n="36" d="100"/>
          <a:sy n="3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top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2 Plasshaldar for dato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296DB-E97A-405E-BB7F-EF0A41C961C9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4" name="3 Plasshaldar for lysbilete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4 Plasshaldar for notat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30F95-6704-4337-94C9-50BCDA5C24AD}" type="slidenum">
              <a:rPr lang="nn-NO" smtClean="0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30F95-6704-4337-94C9-50BCDA5C24AD}" type="slidenum">
              <a:rPr lang="nn-NO" smtClean="0"/>
              <a:pPr/>
              <a:t>1</a:t>
            </a:fld>
            <a:endParaRPr lang="nn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1400" baseline="0" dirty="0" smtClean="0"/>
              <a:t>Web2: Svend Andreas Horgen, </a:t>
            </a:r>
            <a:r>
              <a:rPr lang="nn-NO" sz="1400" baseline="0" dirty="0" err="1" smtClean="0"/>
              <a:t>HiSør-Trøndelag</a:t>
            </a:r>
            <a:r>
              <a:rPr lang="nn-NO" sz="1400" baseline="0" dirty="0" smtClean="0"/>
              <a:t>:</a:t>
            </a:r>
          </a:p>
          <a:p>
            <a:r>
              <a:rPr lang="nn-NO" sz="1400" baseline="0" dirty="0" smtClean="0"/>
              <a:t>http://www.slideshare.net/svendah/sosiale-medier-brukt-i-undervisningen-et-faglrerperspektiv</a:t>
            </a:r>
          </a:p>
          <a:p>
            <a:endParaRPr lang="nn-NO" sz="1400" baseline="0" dirty="0" smtClean="0"/>
          </a:p>
          <a:p>
            <a:r>
              <a:rPr lang="nn-NO" sz="1400" baseline="0" dirty="0" smtClean="0"/>
              <a:t>Web 3: http://blogg.iktsenteret.no/content/200904/web-1-web-2-web-3 – semantisk </a:t>
            </a:r>
          </a:p>
          <a:p>
            <a:endParaRPr lang="nb-NO" sz="1400" baseline="0" dirty="0" smtClean="0"/>
          </a:p>
          <a:p>
            <a:endParaRPr lang="nn-NO" sz="1400" dirty="0" smtClean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30F95-6704-4337-94C9-50BCDA5C24AD}" type="slidenum">
              <a:rPr lang="nn-NO" smtClean="0"/>
              <a:pPr/>
              <a:t>2</a:t>
            </a:fld>
            <a:endParaRPr lang="nn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30F95-6704-4337-94C9-50BCDA5C24AD}" type="slidenum">
              <a:rPr lang="nn-NO" smtClean="0"/>
              <a:pPr/>
              <a:t>3</a:t>
            </a:fld>
            <a:endParaRPr lang="nn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nn-NO" sz="1400" dirty="0" smtClean="0"/>
          </a:p>
          <a:p>
            <a:endParaRPr lang="nn-NO" sz="1400" dirty="0" smtClean="0"/>
          </a:p>
          <a:p>
            <a:endParaRPr lang="nn-NO" sz="1400" dirty="0" smtClean="0"/>
          </a:p>
          <a:p>
            <a:endParaRPr lang="nn-NO" sz="1400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30F95-6704-4337-94C9-50BCDA5C24AD}" type="slidenum">
              <a:rPr lang="nn-NO" smtClean="0"/>
              <a:pPr/>
              <a:t>4</a:t>
            </a:fld>
            <a:endParaRPr lang="nn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nb-NO" baseline="0" dirty="0" smtClean="0"/>
          </a:p>
          <a:p>
            <a:pPr>
              <a:buFontTx/>
              <a:buNone/>
            </a:pPr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30F95-6704-4337-94C9-50BCDA5C24AD}" type="slidenum">
              <a:rPr lang="nn-NO" smtClean="0"/>
              <a:pPr/>
              <a:t>5</a:t>
            </a:fld>
            <a:endParaRPr lang="nn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n-NO" smtClean="0"/>
              <a:t>Klikk for å redigere undertittelstil i malen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oddrett titte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 smtClean="0"/>
              <a:t>Klikk for å redigere tekststilar i malen</a:t>
            </a:r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 smtClean="0"/>
              <a:t>Klikk for å redigere tekststilar i malen</a:t>
            </a:r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5" name="4 Plasshaldar for tekst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 smtClean="0"/>
              <a:t>Klikk for å redigere tekststilar i malen</a:t>
            </a:r>
          </a:p>
        </p:txBody>
      </p:sp>
      <p:sp>
        <p:nvSpPr>
          <p:cNvPr id="6" name="5 Plasshaldar for innhald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7" name="6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8" name="7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8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4" name="3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4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3" name="2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 smtClean="0"/>
              <a:t>Klikk for å redigere tekststilar i malen</a:t>
            </a:r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bilete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 smtClean="0"/>
              <a:t>Klikk for å redigere tekststilar i malen</a:t>
            </a:r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tittel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 smtClean="0"/>
              <a:t>Klikk for å redigere 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A897-0864-4D4A-8DBC-C5D914BA26E7}" type="datetimeFigureOut">
              <a:rPr lang="nn-NO" smtClean="0"/>
              <a:pPr/>
              <a:t>12.04.2012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4186-D582-4AF8-ABB8-1431269D3B94}" type="slidenum">
              <a:rPr lang="nn-NO" smtClean="0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trov.com/uploads/images/web20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for-ansatte/arbeidsstotte/profil/sosiale-medi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it.uio.no/om/organisasjon/suf/dm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tjenester/it/utdanning/blogg/" TargetMode="External"/><Relationship Id="rId7" Type="http://schemas.openxmlformats.org/officeDocument/2006/relationships/hyperlink" Target="http://willyou.typewith.me.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uio.no/hf/iln/norint0110B/" TargetMode="External"/><Relationship Id="rId5" Type="http://schemas.openxmlformats.org/officeDocument/2006/relationships/hyperlink" Target="https://twitter.com/" TargetMode="External"/><Relationship Id="rId4" Type="http://schemas.openxmlformats.org/officeDocument/2006/relationships/hyperlink" Target="https://www.facebook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karring.wordpress.com/2011/03/" TargetMode="External"/><Relationship Id="rId7" Type="http://schemas.openxmlformats.org/officeDocument/2006/relationships/hyperlink" Target="https://www.facebook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llyou.typewith.me/p/Vi_skriver_sammen" TargetMode="External"/><Relationship Id="rId5" Type="http://schemas.openxmlformats.org/officeDocument/2006/relationships/hyperlink" Target="https://wiki.uio.no/hf/iln/norint0110B/" TargetMode="External"/><Relationship Id="rId4" Type="http://schemas.openxmlformats.org/officeDocument/2006/relationships/hyperlink" Target="http://spraaklegkaos.wordpre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Blogg og </a:t>
            </a:r>
            <a:r>
              <a:rPr lang="nn-NO" dirty="0" err="1" smtClean="0"/>
              <a:t>Facebook</a:t>
            </a:r>
            <a:r>
              <a:rPr lang="nn-NO" dirty="0" smtClean="0"/>
              <a:t> i undervisninga</a:t>
            </a:r>
            <a:endParaRPr lang="nn-NO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31640" y="3980656"/>
            <a:ext cx="6400800" cy="1752600"/>
          </a:xfrm>
        </p:spPr>
        <p:txBody>
          <a:bodyPr/>
          <a:lstStyle/>
          <a:p>
            <a:r>
              <a:rPr lang="nb-NO" dirty="0" smtClean="0"/>
              <a:t>Pedagogisk </a:t>
            </a:r>
            <a:r>
              <a:rPr lang="nb-NO" dirty="0" err="1" smtClean="0"/>
              <a:t>buffet</a:t>
            </a:r>
            <a:r>
              <a:rPr lang="nb-NO" dirty="0" smtClean="0"/>
              <a:t> – 12.04.12</a:t>
            </a:r>
            <a:endParaRPr lang="nn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Kva</a:t>
            </a:r>
            <a:endParaRPr lang="nn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Web 1  - informasjon og søk</a:t>
            </a:r>
          </a:p>
          <a:p>
            <a:r>
              <a:rPr lang="nn-NO" dirty="0" smtClean="0">
                <a:hlinkClick r:id="rId3"/>
              </a:rPr>
              <a:t>Web 2</a:t>
            </a:r>
            <a:r>
              <a:rPr lang="nn-NO" dirty="0" smtClean="0"/>
              <a:t> – kollektiv læring, produserande, enkle publiseringsteknikkar(blogg,  </a:t>
            </a:r>
            <a:r>
              <a:rPr lang="nn-NO" dirty="0" err="1" smtClean="0"/>
              <a:t>wiki</a:t>
            </a:r>
            <a:r>
              <a:rPr lang="nn-NO" dirty="0" smtClean="0"/>
              <a:t>, sosiale nettverk, video, </a:t>
            </a:r>
            <a:r>
              <a:rPr lang="nn-NO" dirty="0" err="1" smtClean="0"/>
              <a:t>podcast</a:t>
            </a:r>
            <a:r>
              <a:rPr lang="nn-NO" dirty="0" smtClean="0"/>
              <a:t>)</a:t>
            </a:r>
          </a:p>
          <a:p>
            <a:endParaRPr lang="nn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Kvifor</a:t>
            </a:r>
            <a:endParaRPr lang="nn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>
                <a:hlinkClick r:id="rId3"/>
              </a:rPr>
              <a:t>UiO</a:t>
            </a:r>
            <a:r>
              <a:rPr lang="nn-NO" dirty="0" smtClean="0"/>
              <a:t> - </a:t>
            </a:r>
            <a:r>
              <a:rPr lang="nn-NO" dirty="0" smtClean="0">
                <a:hlinkClick r:id="rId4"/>
              </a:rPr>
              <a:t>DML</a:t>
            </a:r>
            <a:endParaRPr lang="nn-NO" dirty="0" smtClean="0"/>
          </a:p>
          <a:p>
            <a:pPr lvl="1"/>
            <a:r>
              <a:rPr lang="nn-NO" dirty="0" smtClean="0"/>
              <a:t>variasjon, motivasjon, produksjon, refleksjon, aktivitet, samarbeid,  erfaringsutveksling, utprøving, personleg læring, diskusjon, deling (tankar, idear, kunnskap), formidling, kvardagsspråk, nye former for fagleg innputt, brukarstyrt, enkelt, frå monolog til dialog,  frå innhaldskonsum til innhaldsproduksjon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Korleis</a:t>
            </a:r>
            <a:endParaRPr lang="nn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Korleis – </a:t>
            </a:r>
            <a:r>
              <a:rPr lang="nn-NO" dirty="0" smtClean="0">
                <a:hlinkClick r:id="rId3"/>
              </a:rPr>
              <a:t>blogg</a:t>
            </a:r>
            <a:r>
              <a:rPr lang="nn-NO" dirty="0" smtClean="0"/>
              <a:t>, </a:t>
            </a:r>
            <a:r>
              <a:rPr lang="nn-NO" dirty="0" err="1" smtClean="0">
                <a:hlinkClick r:id="rId4"/>
              </a:rPr>
              <a:t>fb</a:t>
            </a:r>
            <a:r>
              <a:rPr lang="nn-NO" dirty="0" smtClean="0"/>
              <a:t>, </a:t>
            </a:r>
            <a:r>
              <a:rPr lang="nn-NO" dirty="0" err="1" smtClean="0">
                <a:hlinkClick r:id="rId5"/>
              </a:rPr>
              <a:t>twitter</a:t>
            </a:r>
            <a:r>
              <a:rPr lang="nn-NO" dirty="0" smtClean="0"/>
              <a:t>, </a:t>
            </a:r>
            <a:r>
              <a:rPr lang="nn-NO" dirty="0" err="1" smtClean="0">
                <a:hlinkClick r:id="rId6"/>
              </a:rPr>
              <a:t>wiki</a:t>
            </a:r>
            <a:r>
              <a:rPr lang="nn-NO" dirty="0" smtClean="0"/>
              <a:t>, </a:t>
            </a:r>
            <a:r>
              <a:rPr lang="nn-NO" dirty="0" err="1" smtClean="0">
                <a:hlinkClick r:id="rId7"/>
              </a:rPr>
              <a:t>willyou.typewith.me</a:t>
            </a:r>
            <a:r>
              <a:rPr lang="nn-NO" dirty="0" smtClean="0"/>
              <a:t> ol….</a:t>
            </a:r>
            <a:endParaRPr lang="nn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Mine forsøk</a:t>
            </a:r>
            <a:endParaRPr lang="nn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Skarring</a:t>
            </a:r>
            <a:endParaRPr lang="nb-NO" dirty="0" smtClean="0"/>
          </a:p>
          <a:p>
            <a:r>
              <a:rPr lang="nb-NO" dirty="0" err="1" smtClean="0">
                <a:hlinkClick r:id="rId4"/>
              </a:rPr>
              <a:t>Språkleg</a:t>
            </a:r>
            <a:r>
              <a:rPr lang="nb-NO" dirty="0" smtClean="0">
                <a:hlinkClick r:id="rId4"/>
              </a:rPr>
              <a:t> kaos</a:t>
            </a:r>
            <a:endParaRPr lang="nb-NO" dirty="0" smtClean="0"/>
          </a:p>
          <a:p>
            <a:r>
              <a:rPr lang="nb-NO" dirty="0" err="1" smtClean="0">
                <a:hlinkClick r:id="rId5"/>
              </a:rPr>
              <a:t>Wiki</a:t>
            </a:r>
            <a:r>
              <a:rPr lang="nb-NO" dirty="0" smtClean="0">
                <a:hlinkClick r:id="rId5"/>
              </a:rPr>
              <a:t> </a:t>
            </a:r>
            <a:endParaRPr lang="nb-NO" dirty="0" smtClean="0"/>
          </a:p>
          <a:p>
            <a:r>
              <a:rPr lang="nb-NO" dirty="0" err="1" smtClean="0">
                <a:hlinkClick r:id="rId6"/>
              </a:rPr>
              <a:t>Willyou.typewith.me</a:t>
            </a:r>
            <a:endParaRPr lang="nb-NO" dirty="0" smtClean="0"/>
          </a:p>
          <a:p>
            <a:r>
              <a:rPr lang="nb-NO" dirty="0" err="1" smtClean="0">
                <a:hlinkClick r:id="rId7"/>
              </a:rPr>
              <a:t>Facebook</a:t>
            </a:r>
            <a:endParaRPr lang="nb-NO" dirty="0" smtClean="0"/>
          </a:p>
          <a:p>
            <a:pPr lvl="1"/>
            <a:r>
              <a:rPr lang="nb-NO" dirty="0" smtClean="0"/>
              <a:t>0110B</a:t>
            </a:r>
          </a:p>
          <a:p>
            <a:pPr lvl="1"/>
            <a:r>
              <a:rPr lang="nb-NO" dirty="0" smtClean="0"/>
              <a:t>2115</a:t>
            </a:r>
            <a:endParaRPr lang="nn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140</Words>
  <Application>Microsoft Office PowerPoint</Application>
  <PresentationFormat>Skjermframsyning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Lysbilettitlar</vt:lpstr>
      </vt:variant>
      <vt:variant>
        <vt:i4>5</vt:i4>
      </vt:variant>
    </vt:vector>
  </HeadingPairs>
  <TitlesOfParts>
    <vt:vector size="6" baseType="lpstr">
      <vt:lpstr>Office-tema</vt:lpstr>
      <vt:lpstr>Blogg og Facebook i undervisninga</vt:lpstr>
      <vt:lpstr>Kva</vt:lpstr>
      <vt:lpstr>Kvifor</vt:lpstr>
      <vt:lpstr>Korleis</vt:lpstr>
      <vt:lpstr>Mine forsøk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Blogg og Facebook i undervisninga</dc:title>
  <dc:creator>torils</dc:creator>
  <cp:lastModifiedBy>torils</cp:lastModifiedBy>
  <cp:revision>126</cp:revision>
  <dcterms:created xsi:type="dcterms:W3CDTF">2012-03-28T14:44:49Z</dcterms:created>
  <dcterms:modified xsi:type="dcterms:W3CDTF">2012-04-12T11:59:12Z</dcterms:modified>
</cp:coreProperties>
</file>