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5"/>
  </p:sldMasterIdLst>
  <p:notesMasterIdLst>
    <p:notesMasterId r:id="rId24"/>
  </p:notesMasterIdLst>
  <p:handoutMasterIdLst>
    <p:handoutMasterId r:id="rId25"/>
  </p:handoutMasterIdLst>
  <p:sldIdLst>
    <p:sldId id="256" r:id="rId6"/>
    <p:sldId id="423" r:id="rId7"/>
    <p:sldId id="430" r:id="rId8"/>
    <p:sldId id="431" r:id="rId9"/>
    <p:sldId id="432" r:id="rId10"/>
    <p:sldId id="433" r:id="rId11"/>
    <p:sldId id="257" r:id="rId12"/>
    <p:sldId id="258" r:id="rId13"/>
    <p:sldId id="425" r:id="rId14"/>
    <p:sldId id="426" r:id="rId15"/>
    <p:sldId id="434" r:id="rId16"/>
    <p:sldId id="435" r:id="rId17"/>
    <p:sldId id="436" r:id="rId18"/>
    <p:sldId id="427" r:id="rId19"/>
    <p:sldId id="429" r:id="rId20"/>
    <p:sldId id="428" r:id="rId21"/>
    <p:sldId id="437" r:id="rId22"/>
    <p:sldId id="438" r:id="rId23"/>
  </p:sldIdLst>
  <p:sldSz cx="12192000" cy="6858000"/>
  <p:notesSz cx="6858000" cy="9144000"/>
  <p:custDataLst>
    <p:tags r:id="rId26"/>
  </p:custData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000"/>
    <a:srgbClr val="020000"/>
    <a:srgbClr val="010000"/>
    <a:srgbClr val="CEFFDF"/>
    <a:srgbClr val="FFFFFF"/>
    <a:srgbClr val="0000FF"/>
    <a:srgbClr val="0000FE"/>
    <a:srgbClr val="524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8373" autoAdjust="0"/>
  </p:normalViewPr>
  <p:slideViewPr>
    <p:cSldViewPr snapToGrid="0">
      <p:cViewPr varScale="1">
        <p:scale>
          <a:sx n="102" d="100"/>
          <a:sy n="102" d="100"/>
        </p:scale>
        <p:origin x="780" y="102"/>
      </p:cViewPr>
      <p:guideLst/>
    </p:cSldViewPr>
  </p:slideViewPr>
  <p:notesTextViewPr>
    <p:cViewPr>
      <p:scale>
        <a:sx n="1" d="1"/>
        <a:sy n="1" d="1"/>
      </p:scale>
      <p:origin x="0" y="0"/>
    </p:cViewPr>
  </p:notesTextViewPr>
  <p:notesViewPr>
    <p:cSldViewPr snapToGrid="0">
      <p:cViewPr varScale="1">
        <p:scale>
          <a:sx n="83" d="100"/>
          <a:sy n="83" d="100"/>
        </p:scale>
        <p:origin x="31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CBB1AE-B262-4787-8C52-A05D0CE604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73FD16A-3B73-4A4E-801F-F604E6F8D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5DD0C3-4885-4BAA-9AA1-C9918694A4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4A009-C602-41F4-8272-F25F5B05B5AE}" type="slidenum">
              <a:rPr lang="en-US" smtClean="0"/>
              <a:t>‹#›</a:t>
            </a:fld>
            <a:endParaRPr lang="en-US"/>
          </a:p>
        </p:txBody>
      </p:sp>
    </p:spTree>
    <p:extLst>
      <p:ext uri="{BB962C8B-B14F-4D97-AF65-F5344CB8AC3E}">
        <p14:creationId xmlns:p14="http://schemas.microsoft.com/office/powerpoint/2010/main" val="3383922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51F8B-E38A-4262-93D6-EEE8CE2CF8CB}"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2985F-36CD-4D87-8C89-674A558E8057}" type="slidenum">
              <a:rPr lang="en-US" smtClean="0"/>
              <a:t>‹#›</a:t>
            </a:fld>
            <a:endParaRPr lang="en-US"/>
          </a:p>
        </p:txBody>
      </p:sp>
    </p:spTree>
    <p:extLst>
      <p:ext uri="{BB962C8B-B14F-4D97-AF65-F5344CB8AC3E}">
        <p14:creationId xmlns:p14="http://schemas.microsoft.com/office/powerpoint/2010/main" val="3834291505"/>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Jeg</a:t>
            </a:r>
            <a:r>
              <a:rPr lang="en-US" dirty="0"/>
              <a:t> </a:t>
            </a:r>
            <a:r>
              <a:rPr lang="en-US" dirty="0" err="1"/>
              <a:t>skal</a:t>
            </a:r>
            <a:r>
              <a:rPr lang="en-US" dirty="0"/>
              <a:t> </a:t>
            </a:r>
            <a:r>
              <a:rPr lang="en-US" dirty="0" err="1"/>
              <a:t>si</a:t>
            </a:r>
            <a:r>
              <a:rPr lang="en-US" dirty="0"/>
              <a:t> </a:t>
            </a:r>
            <a:r>
              <a:rPr lang="en-US" dirty="0" err="1"/>
              <a:t>litt</a:t>
            </a:r>
            <a:r>
              <a:rPr lang="en-US" dirty="0"/>
              <a:t> om </a:t>
            </a:r>
            <a:r>
              <a:rPr lang="en-US" dirty="0" err="1"/>
              <a:t>hva</a:t>
            </a:r>
            <a:r>
              <a:rPr lang="en-US" dirty="0"/>
              <a:t> slags </a:t>
            </a:r>
            <a:r>
              <a:rPr lang="en-US" dirty="0" err="1"/>
              <a:t>regelverk</a:t>
            </a:r>
            <a:r>
              <a:rPr lang="en-US" dirty="0"/>
              <a:t> vi </a:t>
            </a:r>
            <a:r>
              <a:rPr lang="en-US" dirty="0" err="1"/>
              <a:t>forholder</a:t>
            </a:r>
            <a:r>
              <a:rPr lang="en-US" dirty="0"/>
              <a:t> </a:t>
            </a:r>
            <a:r>
              <a:rPr lang="en-US" dirty="0" err="1"/>
              <a:t>oss</a:t>
            </a:r>
            <a:r>
              <a:rPr lang="en-US" dirty="0"/>
              <a:t> </a:t>
            </a:r>
            <a:r>
              <a:rPr lang="en-US" dirty="0" err="1"/>
              <a:t>til</a:t>
            </a:r>
            <a:r>
              <a:rPr lang="en-US" dirty="0"/>
              <a:t> </a:t>
            </a:r>
            <a:r>
              <a:rPr lang="en-US" dirty="0" err="1"/>
              <a:t>når</a:t>
            </a:r>
            <a:r>
              <a:rPr lang="en-US" dirty="0"/>
              <a:t> det </a:t>
            </a:r>
            <a:r>
              <a:rPr lang="en-US" dirty="0" err="1"/>
              <a:t>gjelder</a:t>
            </a:r>
            <a:r>
              <a:rPr lang="en-US" dirty="0"/>
              <a:t> </a:t>
            </a:r>
            <a:r>
              <a:rPr lang="en-US" dirty="0" err="1"/>
              <a:t>vår</a:t>
            </a:r>
            <a:r>
              <a:rPr lang="en-US" dirty="0"/>
              <a:t> </a:t>
            </a:r>
            <a:r>
              <a:rPr lang="en-US" dirty="0" err="1"/>
              <a:t>organisering</a:t>
            </a:r>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2</a:t>
            </a:fld>
            <a:endParaRPr lang="en-US"/>
          </a:p>
        </p:txBody>
      </p:sp>
    </p:spTree>
    <p:extLst>
      <p:ext uri="{BB962C8B-B14F-4D97-AF65-F5344CB8AC3E}">
        <p14:creationId xmlns:p14="http://schemas.microsoft.com/office/powerpoint/2010/main" val="11784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Disse </a:t>
            </a:r>
            <a:r>
              <a:rPr lang="en-US" dirty="0" err="1"/>
              <a:t>følger</a:t>
            </a:r>
            <a:r>
              <a:rPr lang="en-US" dirty="0"/>
              <a:t> </a:t>
            </a:r>
            <a:r>
              <a:rPr lang="en-US" dirty="0" err="1"/>
              <a:t>hverandre</a:t>
            </a:r>
            <a:r>
              <a:rPr lang="en-US" dirty="0"/>
              <a:t>. </a:t>
            </a:r>
            <a:r>
              <a:rPr lang="en-US" dirty="0" err="1"/>
              <a:t>Nivået</a:t>
            </a:r>
            <a:r>
              <a:rPr lang="en-US" dirty="0"/>
              <a:t> under </a:t>
            </a:r>
            <a:r>
              <a:rPr lang="en-US" dirty="0" err="1"/>
              <a:t>kan</a:t>
            </a:r>
            <a:r>
              <a:rPr lang="en-US" dirty="0"/>
              <a:t> ha </a:t>
            </a:r>
            <a:r>
              <a:rPr lang="en-US" dirty="0" err="1"/>
              <a:t>presiseringer</a:t>
            </a:r>
            <a:r>
              <a:rPr lang="en-US" dirty="0"/>
              <a:t> men </a:t>
            </a:r>
            <a:r>
              <a:rPr lang="en-US" dirty="0" err="1"/>
              <a:t>ikke</a:t>
            </a:r>
            <a:r>
              <a:rPr lang="en-US" dirty="0"/>
              <a:t> </a:t>
            </a:r>
            <a:r>
              <a:rPr lang="en-US" dirty="0" err="1"/>
              <a:t>noe</a:t>
            </a:r>
            <a:r>
              <a:rPr lang="en-US" dirty="0"/>
              <a:t> </a:t>
            </a:r>
            <a:r>
              <a:rPr lang="en-US" dirty="0" err="1"/>
              <a:t>som</a:t>
            </a:r>
            <a:r>
              <a:rPr lang="en-US" dirty="0"/>
              <a:t> </a:t>
            </a:r>
            <a:r>
              <a:rPr lang="en-US" dirty="0" err="1"/>
              <a:t>går</a:t>
            </a:r>
            <a:r>
              <a:rPr lang="en-US" dirty="0"/>
              <a:t> </a:t>
            </a:r>
            <a:r>
              <a:rPr lang="en-US" dirty="0" err="1"/>
              <a:t>på</a:t>
            </a:r>
            <a:r>
              <a:rPr lang="en-US" dirty="0"/>
              <a:t> </a:t>
            </a:r>
            <a:r>
              <a:rPr lang="en-US" dirty="0" err="1"/>
              <a:t>tvers</a:t>
            </a:r>
            <a:r>
              <a:rPr lang="en-US" dirty="0"/>
              <a:t> av </a:t>
            </a:r>
            <a:r>
              <a:rPr lang="en-US" dirty="0" err="1"/>
              <a:t>nivået</a:t>
            </a:r>
            <a:r>
              <a:rPr lang="en-US" dirty="0"/>
              <a:t> over. </a:t>
            </a:r>
            <a:r>
              <a:rPr lang="en-US" dirty="0" err="1"/>
              <a:t>Revideringer</a:t>
            </a:r>
            <a:r>
              <a:rPr lang="en-US" dirty="0"/>
              <a:t> </a:t>
            </a:r>
            <a:r>
              <a:rPr lang="en-US" dirty="0" err="1"/>
              <a:t>skjer</a:t>
            </a:r>
            <a:r>
              <a:rPr lang="en-US" dirty="0"/>
              <a:t> </a:t>
            </a:r>
            <a:r>
              <a:rPr lang="en-US" dirty="0" err="1"/>
              <a:t>når</a:t>
            </a:r>
            <a:r>
              <a:rPr lang="en-US" dirty="0"/>
              <a:t> </a:t>
            </a:r>
            <a:r>
              <a:rPr lang="en-US" dirty="0" err="1"/>
              <a:t>nødvendig</a:t>
            </a:r>
            <a:r>
              <a:rPr lang="en-US" dirty="0"/>
              <a:t>. </a:t>
            </a:r>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6</a:t>
            </a:fld>
            <a:endParaRPr lang="en-US"/>
          </a:p>
        </p:txBody>
      </p:sp>
    </p:spTree>
    <p:extLst>
      <p:ext uri="{BB962C8B-B14F-4D97-AF65-F5344CB8AC3E}">
        <p14:creationId xmlns:p14="http://schemas.microsoft.com/office/powerpoint/2010/main" val="386795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9</a:t>
            </a:fld>
            <a:endParaRPr lang="en-US"/>
          </a:p>
        </p:txBody>
      </p:sp>
    </p:spTree>
    <p:extLst>
      <p:ext uri="{BB962C8B-B14F-4D97-AF65-F5344CB8AC3E}">
        <p14:creationId xmlns:p14="http://schemas.microsoft.com/office/powerpoint/2010/main" val="214281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14</a:t>
            </a:fld>
            <a:endParaRPr lang="en-US"/>
          </a:p>
        </p:txBody>
      </p:sp>
    </p:spTree>
    <p:extLst>
      <p:ext uri="{BB962C8B-B14F-4D97-AF65-F5344CB8AC3E}">
        <p14:creationId xmlns:p14="http://schemas.microsoft.com/office/powerpoint/2010/main" val="3279752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0" i="1" dirty="0">
                <a:solidFill>
                  <a:srgbClr val="000000"/>
                </a:solidFill>
                <a:effectLst/>
                <a:latin typeface="Helvetica" panose="020B0604020202020204" pitchFamily="34" charset="0"/>
              </a:rPr>
              <a:t>Instituttstyret ber Det humanistiske fakultet om å avvikle ordningen med at instituttstyret fungerer som programråd for studieprogrammene i musikkvitenskap med virkning fra 1. januar 2017. Programrådet settes sammen iht. fakultetets bestemmelser om sammensetning av programråd, med fire representanter for vitenskapelig tilsatte. Det er en forutsetning at det ved oppnevning av representanter for vitenskapelige tilsatte til programrådet skal oppnevnes minst én vitenskapelig representant fra hvert av instituttets fagområder.</a:t>
            </a:r>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16</a:t>
            </a:fld>
            <a:endParaRPr lang="en-US"/>
          </a:p>
        </p:txBody>
      </p:sp>
    </p:spTree>
    <p:extLst>
      <p:ext uri="{BB962C8B-B14F-4D97-AF65-F5344CB8AC3E}">
        <p14:creationId xmlns:p14="http://schemas.microsoft.com/office/powerpoint/2010/main" val="2536495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Endringer</a:t>
            </a:r>
            <a:r>
              <a:rPr lang="en-US" dirty="0"/>
              <a:t> </a:t>
            </a:r>
            <a:r>
              <a:rPr lang="en-US" dirty="0" err="1"/>
              <a:t>fra</a:t>
            </a:r>
            <a:r>
              <a:rPr lang="en-US" dirty="0"/>
              <a:t> 2024</a:t>
            </a:r>
            <a:endParaRPr lang="nb-NO" dirty="0"/>
          </a:p>
        </p:txBody>
      </p:sp>
      <p:sp>
        <p:nvSpPr>
          <p:cNvPr id="4" name="Slide Number Placeholder 3"/>
          <p:cNvSpPr>
            <a:spLocks noGrp="1"/>
          </p:cNvSpPr>
          <p:nvPr>
            <p:ph type="sldNum" sz="quarter" idx="5"/>
          </p:nvPr>
        </p:nvSpPr>
        <p:spPr/>
        <p:txBody>
          <a:bodyPr/>
          <a:lstStyle/>
          <a:p>
            <a:fld id="{EA72985F-36CD-4D87-8C89-674A558E8057}" type="slidenum">
              <a:rPr lang="en-US" smtClean="0"/>
              <a:t>17</a:t>
            </a:fld>
            <a:endParaRPr lang="en-US"/>
          </a:p>
        </p:txBody>
      </p:sp>
    </p:spTree>
    <p:extLst>
      <p:ext uri="{BB962C8B-B14F-4D97-AF65-F5344CB8AC3E}">
        <p14:creationId xmlns:p14="http://schemas.microsoft.com/office/powerpoint/2010/main" val="257408084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sv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6.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 halv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 uri="{C183D7F6-B498-43B3-948B-1728B52AA6E4}">
                <adec:decorative xmlns:adec="http://schemas.microsoft.com/office/drawing/2017/decorative" val="1"/>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4" y="5457093"/>
            <a:ext cx="1025421"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5" name="Text Placeholder 6" descr="Logo Universitetet i oslo">
            <a:extLst>
              <a:ext uri="{FF2B5EF4-FFF2-40B4-BE49-F238E27FC236}">
                <a16:creationId xmlns:a16="http://schemas.microsoft.com/office/drawing/2014/main" id="{7AED3548-5867-47BB-8575-A83E0A9CE3B6}"/>
              </a:ext>
            </a:extLst>
          </p:cNvPr>
          <p:cNvSpPr>
            <a:spLocks noGrp="1"/>
          </p:cNvSpPr>
          <p:nvPr>
            <p:ph type="body" sz="quarter" idx="17" hasCustomPrompt="1"/>
          </p:nvPr>
        </p:nvSpPr>
        <p:spPr>
          <a:xfrm>
            <a:off x="386112" y="381854"/>
            <a:ext cx="5619582" cy="1116919"/>
          </a:xfrm>
          <a:blipFill>
            <a:blip r:embed="rId7">
              <a:extLst>
                <a:ext uri="{96DAC541-7B7A-43D3-8B79-37D633B846F1}">
                  <asvg:svgBlip xmlns:asvg="http://schemas.microsoft.com/office/drawing/2016/SVG/main" r:embed="rId8"/>
                </a:ext>
              </a:extLst>
            </a:blip>
            <a:stretch>
              <a:fillRect/>
            </a:stretch>
          </a:blipFill>
        </p:spPr>
        <p:txBody>
          <a:bodyPr/>
          <a:lstStyle>
            <a:lvl1pPr>
              <a:buNone/>
              <a:defRPr/>
            </a:lvl1pPr>
          </a:lstStyle>
          <a:p>
            <a:pPr lvl="0"/>
            <a:r>
              <a:rPr lang="nb-NO" dirty="0"/>
              <a:t> </a:t>
            </a:r>
            <a:endParaRPr lang="en-US" dirty="0"/>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3">
              <a:extLst>
                <a:ext uri="{96DAC541-7B7A-43D3-8B79-37D633B846F1}">
                  <asvg:svgBlip xmlns:asvg="http://schemas.microsoft.com/office/drawing/2016/SVG/main" r:embed="rId4"/>
                </a:ext>
              </a:extLst>
            </a:blip>
            <a:stretch>
              <a:fillRect/>
            </a:stretch>
          </a:blipFill>
        </p:spPr>
        <p:txBody>
          <a:bodyPr/>
          <a:lstStyle>
            <a:lvl1pPr>
              <a:buNone/>
              <a:defRPr sz="100"/>
            </a:lvl1pPr>
          </a:lstStyle>
          <a:p>
            <a:pPr lvl="0"/>
            <a:r>
              <a:rPr lang="nb-NO" dirty="0"/>
              <a:t> </a:t>
            </a:r>
            <a:endParaRPr lang="en-US" dirty="0"/>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3333ACA-8377-46D1-9D90-73F9F4A0D070}"/>
              </a:ext>
            </a:extLst>
          </p:cNvPr>
          <p:cNvSpPr>
            <a:spLocks noGrp="1"/>
          </p:cNvSpPr>
          <p:nvPr>
            <p:ph type="body" sz="quarter" idx="18" hasCustomPrompt="1"/>
          </p:nvPr>
        </p:nvSpPr>
        <p:spPr>
          <a:xfrm>
            <a:off x="379038" y="4237773"/>
            <a:ext cx="5716962" cy="757238"/>
          </a:xfrm>
        </p:spPr>
        <p:txBody>
          <a:bodyPr/>
          <a:lstStyle>
            <a:lvl1pPr marL="0" indent="0">
              <a:spcBef>
                <a:spcPts val="0"/>
              </a:spcBef>
              <a:buNone/>
              <a:defRPr/>
            </a:lvl1pPr>
          </a:lstStyle>
          <a:p>
            <a:pPr lvl="0"/>
            <a:r>
              <a:rPr lang="en-US" dirty="0" err="1"/>
              <a:t>Underoverskrift</a:t>
            </a:r>
            <a:endParaRPr lang="en-US" dirty="0"/>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Universitet</a:t>
            </a:r>
            <a:endParaRPr lang="en-US" dirty="0"/>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295546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institutt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336777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en-US"/>
              <a:t>Click icon to add picture</a:t>
            </a:r>
          </a:p>
        </p:txBody>
      </p:sp>
      <p:pic>
        <p:nvPicPr>
          <p:cNvPr id="31" name="Graphic 30" descr="UiO segl">
            <a:extLst>
              <a:ext uri="{FF2B5EF4-FFF2-40B4-BE49-F238E27FC236}">
                <a16:creationId xmlns:a16="http://schemas.microsoft.com/office/drawing/2014/main" id="{27D749C7-8972-4648-8357-FE945BD112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5046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dirty="0"/>
              <a:t>Navn på institutt</a:t>
            </a:r>
            <a:endParaRPr lang="en-US" dirty="0"/>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en-US"/>
              <a:t>Click to edit Master text styles</a:t>
            </a:r>
          </a:p>
        </p:txBody>
      </p:sp>
      <p:sp>
        <p:nvSpPr>
          <p:cNvPr id="30" name="Text Placeholder 8">
            <a:extLst>
              <a:ext uri="{FF2B5EF4-FFF2-40B4-BE49-F238E27FC236}">
                <a16:creationId xmlns:a16="http://schemas.microsoft.com/office/drawing/2014/main" id="{88EA911F-B545-4F74-AF42-9EC2B355D8F1}"/>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4E55111D-AB70-4D2B-9C10-0B91F296CDF4}"/>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1DB45DBF-1D97-4017-83BE-AD48141222A5}"/>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6" name="Date Placeholder 3">
            <a:extLst>
              <a:ext uri="{FF2B5EF4-FFF2-40B4-BE49-F238E27FC236}">
                <a16:creationId xmlns:a16="http://schemas.microsoft.com/office/drawing/2014/main" id="{88916788-1A25-4BF7-B2F3-11CED5D74CB4}"/>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45379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F9CB4958-81B1-49B9-BBDA-D042DC89C1F0}"/>
              </a:ext>
            </a:extLst>
          </p:cNvPr>
          <p:cNvSpPr>
            <a:spLocks noGrp="1"/>
          </p:cNvSpPr>
          <p:nvPr>
            <p:ph type="sldNum" sz="quarter" idx="16"/>
          </p:nvPr>
        </p:nvSpPr>
        <p:spPr/>
        <p:txBody>
          <a:bodyPr/>
          <a:lstStyle/>
          <a:p>
            <a:r>
              <a:rPr lang="en-US"/>
              <a:t>Side </a:t>
            </a:r>
            <a:fld id="{5251F420-7306-4E7C-A79E-F31A38F7D392}" type="slidenum">
              <a:rPr lang="en-US" smtClean="0"/>
              <a:pPr/>
              <a:t>‹#›</a:t>
            </a:fld>
            <a:endParaRPr lang="en-US" dirty="0"/>
          </a:p>
        </p:txBody>
      </p:sp>
      <p:sp>
        <p:nvSpPr>
          <p:cNvPr id="2" name="Title 1"/>
          <p:cNvSpPr>
            <a:spLocks noGrp="1"/>
          </p:cNvSpPr>
          <p:nvPr>
            <p:ph type="title"/>
          </p:nvPr>
        </p:nvSpPr>
        <p:spPr>
          <a:xfrm>
            <a:off x="360045" y="2503593"/>
            <a:ext cx="3717652" cy="1325563"/>
          </a:xfrm>
        </p:spPr>
        <p:txBody>
          <a:bodyPr/>
          <a:lstStyle>
            <a:lvl1pPr>
              <a:defRPr sz="4501"/>
            </a:lvl1pPr>
          </a:lstStyle>
          <a:p>
            <a:r>
              <a:rPr lang="en-US" noProof="0"/>
              <a:t>Click to edit Master title style</a:t>
            </a:r>
            <a:endParaRPr lang="nb-NO" noProof="0" dirty="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63168"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dirty="0"/>
              <a:t>Punkt A</a:t>
            </a:r>
          </a:p>
          <a:p>
            <a:pPr lvl="0"/>
            <a:r>
              <a:rPr lang="nb-NO" dirty="0"/>
              <a:t>Punkt B</a:t>
            </a:r>
          </a:p>
          <a:p>
            <a:pPr lvl="0"/>
            <a:r>
              <a:rPr lang="nb-NO" dirty="0"/>
              <a:t>Punkt C</a:t>
            </a:r>
          </a:p>
          <a:p>
            <a:pPr lvl="0"/>
            <a:r>
              <a:rPr lang="nb-NO" dirty="0"/>
              <a:t>Punkt D</a:t>
            </a:r>
            <a:endParaRPr lang="en-US" dirty="0"/>
          </a:p>
        </p:txBody>
      </p:sp>
    </p:spTree>
    <p:extLst>
      <p:ext uri="{BB962C8B-B14F-4D97-AF65-F5344CB8AC3E}">
        <p14:creationId xmlns:p14="http://schemas.microsoft.com/office/powerpoint/2010/main" val="17905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02B12D4E-956E-456A-B250-54F8DAC4F518}"/>
              </a:ext>
            </a:extLst>
          </p:cNvPr>
          <p:cNvSpPr>
            <a:spLocks noGrp="1"/>
          </p:cNvSpPr>
          <p:nvPr>
            <p:ph type="sldNum" sz="quarter" idx="22"/>
          </p:nvPr>
        </p:nvSpPr>
        <p:spPr/>
        <p:txBody>
          <a:bodyPr/>
          <a:lstStyle/>
          <a:p>
            <a:r>
              <a:rPr lang="en-US"/>
              <a:t>Side </a:t>
            </a:r>
            <a:fld id="{5251F420-7306-4E7C-A79E-F31A38F7D392}" type="slidenum">
              <a:rPr lang="en-US" smtClean="0"/>
              <a:pPr/>
              <a:t>‹#›</a:t>
            </a:fld>
            <a:endParaRPr lang="en-US" dirty="0"/>
          </a:p>
        </p:txBody>
      </p:sp>
      <p:sp>
        <p:nvSpPr>
          <p:cNvPr id="2" name="Title 1"/>
          <p:cNvSpPr>
            <a:spLocks noGrp="1"/>
          </p:cNvSpPr>
          <p:nvPr>
            <p:ph type="title"/>
          </p:nvPr>
        </p:nvSpPr>
        <p:spPr>
          <a:xfrm>
            <a:off x="360045" y="2503593"/>
            <a:ext cx="3717652" cy="1325563"/>
          </a:xfrm>
        </p:spPr>
        <p:txBody>
          <a:bodyPr/>
          <a:lstStyle>
            <a:lvl1pPr>
              <a:defRPr sz="4501"/>
            </a:lvl1pPr>
          </a:lstStyle>
          <a:p>
            <a:r>
              <a:rPr lang="en-US" noProof="0"/>
              <a:t>Click to edit Master title style</a:t>
            </a:r>
            <a:endParaRPr lang="nb-NO" noProof="0" dirty="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A</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B</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5"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C</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D</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4"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E</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F</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Tree>
    <p:extLst>
      <p:ext uri="{BB962C8B-B14F-4D97-AF65-F5344CB8AC3E}">
        <p14:creationId xmlns:p14="http://schemas.microsoft.com/office/powerpoint/2010/main" val="317262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r>
              <a:rPr lang="nb-NO" dirty="0"/>
              <a:t>Trykk - &gt; Sett inn -&gt; Bilde for å endre eller sette inn bilde</a:t>
            </a:r>
            <a:endParaRPr lang="en-US" dirty="0"/>
          </a:p>
        </p:txBody>
      </p:sp>
      <p:sp>
        <p:nvSpPr>
          <p:cNvPr id="8" name="Text Placeholder 4" descr="Logo Universite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en-US" noProof="0"/>
              <a:t>Click to edit Master title style</a:t>
            </a:r>
            <a:endParaRPr lang="nb-NO" noProof="0" dirty="0"/>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a:t>
            </a:r>
            <a:endParaRPr lang="nb-NO" noProof="0" dirty="0"/>
          </a:p>
        </p:txBody>
      </p:sp>
    </p:spTree>
    <p:extLst>
      <p:ext uri="{BB962C8B-B14F-4D97-AF65-F5344CB8AC3E}">
        <p14:creationId xmlns:p14="http://schemas.microsoft.com/office/powerpoint/2010/main" val="1358685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Trykk - &gt; Sett inn -&gt; Bilde for å endre eller sette inn bilde</a:t>
            </a:r>
            <a:endParaRPr lang="en-US" dirty="0"/>
          </a:p>
          <a:p>
            <a:endParaRPr lang="en-US" dirty="0"/>
          </a:p>
        </p:txBody>
      </p:sp>
      <p:sp>
        <p:nvSpPr>
          <p:cNvPr id="11" name="Text Placeholder 4" descr="Logo Universite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dirty="0"/>
              <a:t>Sitat</a:t>
            </a:r>
          </a:p>
        </p:txBody>
      </p:sp>
    </p:spTree>
    <p:extLst>
      <p:ext uri="{BB962C8B-B14F-4D97-AF65-F5344CB8AC3E}">
        <p14:creationId xmlns:p14="http://schemas.microsoft.com/office/powerpoint/2010/main" val="133147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82207EF-1A49-4BEC-B35C-772E1E2EFECD}"/>
              </a:ext>
            </a:extLst>
          </p:cNvPr>
          <p:cNvSpPr>
            <a:spLocks noGrp="1"/>
          </p:cNvSpPr>
          <p:nvPr>
            <p:ph type="ftr" sz="quarter" idx="32"/>
          </p:nvPr>
        </p:nvSpPr>
        <p:spPr/>
        <p:txBody>
          <a:bodyPr/>
          <a:lstStyle/>
          <a:p>
            <a:endParaRPr lang="nb-NO" dirty="0"/>
          </a:p>
        </p:txBody>
      </p:sp>
      <p:sp>
        <p:nvSpPr>
          <p:cNvPr id="7" name="Slide Number Placeholder 6">
            <a:extLst>
              <a:ext uri="{FF2B5EF4-FFF2-40B4-BE49-F238E27FC236}">
                <a16:creationId xmlns:a16="http://schemas.microsoft.com/office/drawing/2014/main" id="{23134CF4-4951-4824-A36D-2B6BAEF472C0}"/>
              </a:ext>
            </a:extLst>
          </p:cNvPr>
          <p:cNvSpPr>
            <a:spLocks noGrp="1"/>
          </p:cNvSpPr>
          <p:nvPr>
            <p:ph type="sldNum" sz="quarter" idx="33"/>
          </p:nvPr>
        </p:nvSpPr>
        <p:spPr/>
        <p:txBody>
          <a:bodyPr/>
          <a:lstStyle/>
          <a:p>
            <a:r>
              <a:rPr lang="en-US" dirty="0"/>
              <a:t>Side </a:t>
            </a:r>
            <a:fld id="{5251F420-7306-4E7C-A79E-F31A38F7D392}" type="slidenum">
              <a:rPr lang="en-US" smtClean="0"/>
              <a:pPr/>
              <a:t>‹#›</a:t>
            </a:fld>
            <a:endParaRPr lang="en-US" dirty="0"/>
          </a:p>
        </p:txBody>
      </p:sp>
      <p:sp>
        <p:nvSpPr>
          <p:cNvPr id="2" name="Rectangle 1" hidden="1">
            <a:extLst>
              <a:ext uri="{FF2B5EF4-FFF2-40B4-BE49-F238E27FC236}">
                <a16:creationId xmlns:a16="http://schemas.microsoft.com/office/drawing/2014/main" id="{D2E7BD1C-79CF-4E20-AC8F-E2817B8B3D12}"/>
              </a:ext>
            </a:extLst>
          </p:cNvPr>
          <p:cNvSpPr/>
          <p:nvPr userDrawn="1"/>
        </p:nvSpPr>
        <p:spPr>
          <a:xfrm>
            <a:off x="540068" y="0"/>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hidden="1">
            <a:extLst>
              <a:ext uri="{FF2B5EF4-FFF2-40B4-BE49-F238E27FC236}">
                <a16:creationId xmlns:a16="http://schemas.microsoft.com/office/drawing/2014/main" id="{AD8EE3EE-092D-4B85-A85F-E434A4CB9A2F}"/>
              </a:ext>
            </a:extLst>
          </p:cNvPr>
          <p:cNvSpPr/>
          <p:nvPr userDrawn="1"/>
        </p:nvSpPr>
        <p:spPr>
          <a:xfrm>
            <a:off x="0" y="337731"/>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hidden="1">
            <a:extLst>
              <a:ext uri="{FF2B5EF4-FFF2-40B4-BE49-F238E27FC236}">
                <a16:creationId xmlns:a16="http://schemas.microsoft.com/office/drawing/2014/main" id="{33BC282A-3B9D-407C-B9DA-F5A304A0AE2D}"/>
              </a:ext>
            </a:extLst>
          </p:cNvPr>
          <p:cNvSpPr/>
          <p:nvPr userDrawn="1"/>
        </p:nvSpPr>
        <p:spPr>
          <a:xfrm>
            <a:off x="11831955" y="482939"/>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hidden="1">
            <a:extLst>
              <a:ext uri="{FF2B5EF4-FFF2-40B4-BE49-F238E27FC236}">
                <a16:creationId xmlns:a16="http://schemas.microsoft.com/office/drawing/2014/main" id="{7DC556F4-6EA1-44E3-8D60-1261088C71C7}"/>
              </a:ext>
            </a:extLst>
          </p:cNvPr>
          <p:cNvSpPr/>
          <p:nvPr userDrawn="1"/>
        </p:nvSpPr>
        <p:spPr>
          <a:xfrm>
            <a:off x="1" y="902703"/>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74E62C8F-7CC6-4F3A-88DB-ADB3F3D757CE}"/>
              </a:ext>
            </a:extLst>
          </p:cNvPr>
          <p:cNvSpPr/>
          <p:nvPr userDrawn="1"/>
        </p:nvSpPr>
        <p:spPr>
          <a:xfrm>
            <a:off x="1" y="1577475"/>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ddin_colorlist" hidden="1">
            <a:extLst>
              <a:ext uri="{FF2B5EF4-FFF2-40B4-BE49-F238E27FC236}">
                <a16:creationId xmlns:a16="http://schemas.microsoft.com/office/drawing/2014/main" id="{FACBECEF-96F4-495B-97F3-507EB7C28F66}"/>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3" name="addin_colorbox" hidden="1">
            <a:extLst>
              <a:ext uri="{FF2B5EF4-FFF2-40B4-BE49-F238E27FC236}">
                <a16:creationId xmlns:a16="http://schemas.microsoft.com/office/drawing/2014/main" id="{114C26A2-23E4-405F-85D9-DD9C9C54205E}"/>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5" name="addin_title" hidden="1">
            <a:extLst>
              <a:ext uri="{FF2B5EF4-FFF2-40B4-BE49-F238E27FC236}">
                <a16:creationId xmlns:a16="http://schemas.microsoft.com/office/drawing/2014/main" id="{5EC6F0C5-ECE2-4737-B2DF-8CF464166E2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6" name="addin_text" hidden="1">
            <a:extLst>
              <a:ext uri="{FF2B5EF4-FFF2-40B4-BE49-F238E27FC236}">
                <a16:creationId xmlns:a16="http://schemas.microsoft.com/office/drawing/2014/main" id="{421DB65A-BA84-4BFC-81D8-7771342E61A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7" name="addin_image" hidden="1">
            <a:extLst>
              <a:ext uri="{FF2B5EF4-FFF2-40B4-BE49-F238E27FC236}">
                <a16:creationId xmlns:a16="http://schemas.microsoft.com/office/drawing/2014/main" id="{40EF0D78-486F-42E9-A20F-95C640555A5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DA2EA4FB-50DF-4085-A18C-D17518B88B8F}"/>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2409EBBA-4570-4718-9302-6A3DA50E3B8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3996591B-A5CC-4B02-887B-B726000BC3C6}"/>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background" hidden="1">
            <a:extLst>
              <a:ext uri="{FF2B5EF4-FFF2-40B4-BE49-F238E27FC236}">
                <a16:creationId xmlns:a16="http://schemas.microsoft.com/office/drawing/2014/main" id="{C04B5D41-8647-414B-A9F9-26967E7A232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60044" y="1757498"/>
            <a:ext cx="11471910"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extLst>
      <p:ext uri="{BB962C8B-B14F-4D97-AF65-F5344CB8AC3E}">
        <p14:creationId xmlns:p14="http://schemas.microsoft.com/office/powerpoint/2010/main" val="182914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dirty="0"/>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dirty="0"/>
          </a:p>
        </p:txBody>
      </p:sp>
      <p:sp>
        <p:nvSpPr>
          <p:cNvPr id="12" name="addin_colorbox" hidden="1">
            <a:extLst>
              <a:ext uri="{FF2B5EF4-FFF2-40B4-BE49-F238E27FC236}">
                <a16:creationId xmlns:a16="http://schemas.microsoft.com/office/drawing/2014/main" id="{1F56F7F2-0BBD-484C-9008-B8C0CB7D240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3" name="addin_title" hidden="1">
            <a:extLst>
              <a:ext uri="{FF2B5EF4-FFF2-40B4-BE49-F238E27FC236}">
                <a16:creationId xmlns:a16="http://schemas.microsoft.com/office/drawing/2014/main" id="{BE45413D-3777-488C-9081-98CD311209B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4" name="addin_text" hidden="1">
            <a:extLst>
              <a:ext uri="{FF2B5EF4-FFF2-40B4-BE49-F238E27FC236}">
                <a16:creationId xmlns:a16="http://schemas.microsoft.com/office/drawing/2014/main" id="{4BD0960F-BF1F-4126-A3F8-B418D42FDE7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5" name="addin_image" hidden="1">
            <a:extLst>
              <a:ext uri="{FF2B5EF4-FFF2-40B4-BE49-F238E27FC236}">
                <a16:creationId xmlns:a16="http://schemas.microsoft.com/office/drawing/2014/main" id="{C39DDD84-E44A-46C8-A71C-34C426FB8C92}"/>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6" name="addin_grouplist" hidden="1">
            <a:extLst>
              <a:ext uri="{FF2B5EF4-FFF2-40B4-BE49-F238E27FC236}">
                <a16:creationId xmlns:a16="http://schemas.microsoft.com/office/drawing/2014/main" id="{AEDE561B-E28A-4695-BEA3-2B6278A31E9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7" name="addin_logo" hidden="1">
            <a:extLst>
              <a:ext uri="{FF2B5EF4-FFF2-40B4-BE49-F238E27FC236}">
                <a16:creationId xmlns:a16="http://schemas.microsoft.com/office/drawing/2014/main" id="{2AAC8E8D-4887-45BD-9C03-DA53C4A7934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8" name="addin_fillplaceholders" hidden="1">
            <a:extLst>
              <a:ext uri="{FF2B5EF4-FFF2-40B4-BE49-F238E27FC236}">
                <a16:creationId xmlns:a16="http://schemas.microsoft.com/office/drawing/2014/main" id="{CBAE5DC2-094D-4983-A93E-68A430FDFDA5}"/>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9" name="addin_colorlist" hidden="1">
            <a:extLst>
              <a:ext uri="{FF2B5EF4-FFF2-40B4-BE49-F238E27FC236}">
                <a16:creationId xmlns:a16="http://schemas.microsoft.com/office/drawing/2014/main" id="{9821EDDB-6D76-4A0C-A80A-8E839D9FFA7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0" name="addin_background" hidden="1">
            <a:extLst>
              <a:ext uri="{FF2B5EF4-FFF2-40B4-BE49-F238E27FC236}">
                <a16:creationId xmlns:a16="http://schemas.microsoft.com/office/drawing/2014/main" id="{F537A33B-63F9-4866-8A22-F1702265B04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1" name="Title 1">
            <a:extLst>
              <a:ext uri="{FF2B5EF4-FFF2-40B4-BE49-F238E27FC236}">
                <a16:creationId xmlns:a16="http://schemas.microsoft.com/office/drawing/2014/main" id="{9602F61A-9452-4566-BD44-010DF2575066}"/>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22" name="Subtitle 2">
            <a:extLst>
              <a:ext uri="{FF2B5EF4-FFF2-40B4-BE49-F238E27FC236}">
                <a16:creationId xmlns:a16="http://schemas.microsoft.com/office/drawing/2014/main" id="{3374CAD7-B62E-4CF1-AD5A-43232DD10E25}"/>
              </a:ext>
            </a:extLst>
          </p:cNvPr>
          <p:cNvSpPr>
            <a:spLocks noGrp="1"/>
          </p:cNvSpPr>
          <p:nvPr>
            <p:ph type="subTitle" idx="13"/>
          </p:nvPr>
        </p:nvSpPr>
        <p:spPr>
          <a:xfrm>
            <a:off x="360045" y="1082726"/>
            <a:ext cx="5489213"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60045" y="1757498"/>
            <a:ext cx="5489213"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76623"/>
            <a:ext cx="5489213" cy="494749"/>
          </a:xfrm>
        </p:spPr>
        <p:txBody>
          <a:bodyPr/>
          <a:lstStyle>
            <a:lvl1pPr marL="0" indent="0">
              <a:buNone/>
              <a:defRPr lang="en-US" sz="1800" kern="1200" dirty="0">
                <a:solidFill>
                  <a:schemeClr val="tx1"/>
                </a:solidFill>
                <a:latin typeface="+mn-lt"/>
                <a:ea typeface="+mn-ea"/>
                <a:cs typeface="+mn-cs"/>
              </a:defRPr>
            </a:lvl1pPr>
          </a:lstStyle>
          <a:p>
            <a:pPr lvl="0"/>
            <a:r>
              <a:rPr lang="en-US"/>
              <a:t>Click to edit Master text styles</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57498"/>
            <a:ext cx="5489213" cy="4301395"/>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extLst>
      <p:ext uri="{BB962C8B-B14F-4D97-AF65-F5344CB8AC3E}">
        <p14:creationId xmlns:p14="http://schemas.microsoft.com/office/powerpoint/2010/main" val="3120016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2" name="Title 1">
            <a:extLst>
              <a:ext uri="{FF2B5EF4-FFF2-40B4-BE49-F238E27FC236}">
                <a16:creationId xmlns:a16="http://schemas.microsoft.com/office/drawing/2014/main" id="{3E75BE49-6169-4B52-B8E0-67F87720CC1B}"/>
              </a:ext>
            </a:extLst>
          </p:cNvPr>
          <p:cNvSpPr>
            <a:spLocks noGrp="1"/>
          </p:cNvSpPr>
          <p:nvPr>
            <p:ph type="title"/>
          </p:nvPr>
        </p:nvSpPr>
        <p:spPr>
          <a:xfrm>
            <a:off x="360044" y="360045"/>
            <a:ext cx="5489214" cy="542658"/>
          </a:xfrm>
        </p:spPr>
        <p:txBody>
          <a:bodyPr/>
          <a:lstStyle>
            <a:lvl1pPr>
              <a:defRPr sz="3500"/>
            </a:lvl1pPr>
          </a:lstStyle>
          <a:p>
            <a:r>
              <a:rPr lang="en-US" noProof="0"/>
              <a:t>Click to edit Master title style</a:t>
            </a:r>
            <a:endParaRPr lang="nb-NO" noProof="0" dirty="0"/>
          </a:p>
        </p:txBody>
      </p:sp>
      <p:sp>
        <p:nvSpPr>
          <p:cNvPr id="13" name="Subtitle 2">
            <a:extLst>
              <a:ext uri="{FF2B5EF4-FFF2-40B4-BE49-F238E27FC236}">
                <a16:creationId xmlns:a16="http://schemas.microsoft.com/office/drawing/2014/main" id="{DF549456-9E1A-4F2D-AB8B-11B375FF1CCA}"/>
              </a:ext>
            </a:extLst>
          </p:cNvPr>
          <p:cNvSpPr>
            <a:spLocks noGrp="1"/>
          </p:cNvSpPr>
          <p:nvPr>
            <p:ph type="subTitle" idx="13"/>
          </p:nvPr>
        </p:nvSpPr>
        <p:spPr>
          <a:xfrm>
            <a:off x="360044" y="1082726"/>
            <a:ext cx="548921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2" name="Content Placeholder 1">
            <a:extLst>
              <a:ext uri="{FF2B5EF4-FFF2-40B4-BE49-F238E27FC236}">
                <a16:creationId xmlns:a16="http://schemas.microsoft.com/office/drawing/2014/main" id="{32305472-2CA1-4284-9F6B-FAE83898D055}"/>
              </a:ext>
            </a:extLst>
          </p:cNvPr>
          <p:cNvSpPr>
            <a:spLocks noGrp="1"/>
          </p:cNvSpPr>
          <p:nvPr>
            <p:ph sz="quarter" idx="30"/>
          </p:nvPr>
        </p:nvSpPr>
        <p:spPr>
          <a:xfrm>
            <a:off x="360044" y="1757499"/>
            <a:ext cx="5489214" cy="430110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79219" y="360045"/>
            <a:ext cx="4152735" cy="5325998"/>
          </a:xfrm>
          <a:noFill/>
        </p:spPr>
        <p:txBody>
          <a:bodyPr/>
          <a:lstStyle>
            <a:lvl1pPr>
              <a:buNone/>
              <a:defRPr/>
            </a:lvl1pPr>
          </a:lstStyle>
          <a:p>
            <a:r>
              <a:rPr lang="en-US"/>
              <a:t>Click icon to add picture</a:t>
            </a:r>
            <a:endParaRPr lang="en-US" dirty="0"/>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79218" y="5870278"/>
            <a:ext cx="4152735"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0" name="addin_colorbox" hidden="1">
            <a:extLst>
              <a:ext uri="{FF2B5EF4-FFF2-40B4-BE49-F238E27FC236}">
                <a16:creationId xmlns:a16="http://schemas.microsoft.com/office/drawing/2014/main" id="{FFC296E0-39D4-4AF3-8EEB-7A54677345E2}"/>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89F5F7C1-30CB-486A-A1AB-777F98EC9EB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6" name="addin_text" hidden="1">
            <a:extLst>
              <a:ext uri="{FF2B5EF4-FFF2-40B4-BE49-F238E27FC236}">
                <a16:creationId xmlns:a16="http://schemas.microsoft.com/office/drawing/2014/main" id="{146F2B9F-A380-47D0-81A1-BF6A05CCD5A3}"/>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7" name="addin_image" hidden="1">
            <a:extLst>
              <a:ext uri="{FF2B5EF4-FFF2-40B4-BE49-F238E27FC236}">
                <a16:creationId xmlns:a16="http://schemas.microsoft.com/office/drawing/2014/main" id="{B18746CE-F568-4AB2-858E-6BA5E8D117B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A968A5A2-9154-4A90-8322-5433B94336E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B3EE9CD2-1CBB-48EF-8EDE-E560A4F427D0}"/>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69CC9A44-6E07-4DB9-A3DF-6C14488300B1}"/>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colorlist" hidden="1">
            <a:extLst>
              <a:ext uri="{FF2B5EF4-FFF2-40B4-BE49-F238E27FC236}">
                <a16:creationId xmlns:a16="http://schemas.microsoft.com/office/drawing/2014/main" id="{216821DD-975F-4F3D-9D04-19B2277FA237}"/>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3" name="addin_background" hidden="1">
            <a:extLst>
              <a:ext uri="{FF2B5EF4-FFF2-40B4-BE49-F238E27FC236}">
                <a16:creationId xmlns:a16="http://schemas.microsoft.com/office/drawing/2014/main" id="{982A5CB8-CD5B-4CA2-8CE7-B095D5C741A5}"/>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3949986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9" name="addin_colorbox" hidden="1">
            <a:extLst>
              <a:ext uri="{FF2B5EF4-FFF2-40B4-BE49-F238E27FC236}">
                <a16:creationId xmlns:a16="http://schemas.microsoft.com/office/drawing/2014/main" id="{03278B68-CC85-45D7-BC07-7A767805E25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0" name="addin_title" hidden="1">
            <a:extLst>
              <a:ext uri="{FF2B5EF4-FFF2-40B4-BE49-F238E27FC236}">
                <a16:creationId xmlns:a16="http://schemas.microsoft.com/office/drawing/2014/main" id="{8FCE75F0-EE57-496E-8BA4-489EBB8E5AF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1" name="addin_text" hidden="1">
            <a:extLst>
              <a:ext uri="{FF2B5EF4-FFF2-40B4-BE49-F238E27FC236}">
                <a16:creationId xmlns:a16="http://schemas.microsoft.com/office/drawing/2014/main" id="{269FBB4E-8C52-436E-BA48-6940B6731E12}"/>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2" name="addin_image" hidden="1">
            <a:extLst>
              <a:ext uri="{FF2B5EF4-FFF2-40B4-BE49-F238E27FC236}">
                <a16:creationId xmlns:a16="http://schemas.microsoft.com/office/drawing/2014/main" id="{42EA8043-85A0-4D8F-8348-BA355A7B5FF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3" name="addin_grouplist" hidden="1">
            <a:extLst>
              <a:ext uri="{FF2B5EF4-FFF2-40B4-BE49-F238E27FC236}">
                <a16:creationId xmlns:a16="http://schemas.microsoft.com/office/drawing/2014/main" id="{E563CD6A-A576-44D3-8CC3-9114D591672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4" name="addin_logo" hidden="1">
            <a:extLst>
              <a:ext uri="{FF2B5EF4-FFF2-40B4-BE49-F238E27FC236}">
                <a16:creationId xmlns:a16="http://schemas.microsoft.com/office/drawing/2014/main" id="{9CF18725-D8DB-4F08-9D16-41237AACFD4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6" name="addin_fillplaceholders" hidden="1">
            <a:extLst>
              <a:ext uri="{FF2B5EF4-FFF2-40B4-BE49-F238E27FC236}">
                <a16:creationId xmlns:a16="http://schemas.microsoft.com/office/drawing/2014/main" id="{991EC08D-EFD8-4694-9D89-D08AFA1A309F}"/>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7" name="addin_colorlist" hidden="1">
            <a:extLst>
              <a:ext uri="{FF2B5EF4-FFF2-40B4-BE49-F238E27FC236}">
                <a16:creationId xmlns:a16="http://schemas.microsoft.com/office/drawing/2014/main" id="{FD0BFB97-1416-4EB5-9378-C644C455BF7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8" name="addin_background" hidden="1">
            <a:extLst>
              <a:ext uri="{FF2B5EF4-FFF2-40B4-BE49-F238E27FC236}">
                <a16:creationId xmlns:a16="http://schemas.microsoft.com/office/drawing/2014/main" id="{1EE69F7B-96E4-4D08-8544-715743B31CD2}"/>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8" name="Title 1">
            <a:extLst>
              <a:ext uri="{FF2B5EF4-FFF2-40B4-BE49-F238E27FC236}">
                <a16:creationId xmlns:a16="http://schemas.microsoft.com/office/drawing/2014/main" id="{EA672648-934A-4F12-93E6-1D228EB52827}"/>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60044" y="1082726"/>
            <a:ext cx="11471910" cy="4817312"/>
          </a:xfrm>
          <a:prstGeom prst="rect">
            <a:avLst/>
          </a:prstGeom>
          <a:effectLst>
            <a:outerShdw blurRad="50800" dist="50800" dir="5400000" algn="ctr" rotWithShape="0">
              <a:srgbClr val="010000">
                <a:alpha val="0"/>
              </a:srgbClr>
            </a:outerShdw>
          </a:effectLst>
        </p:spPr>
        <p:txBody>
          <a:bodyPr lIns="0" tIns="0" rIns="0" bIns="0"/>
          <a:lstStyle>
            <a:lvl1pPr marL="125438" indent="-125438" algn="l">
              <a:lnSpc>
                <a:spcPct val="100000"/>
              </a:lnSpc>
              <a:spcBef>
                <a:spcPts val="1150"/>
              </a:spcBef>
              <a:spcAft>
                <a:spcPts val="0"/>
              </a:spcAft>
              <a:buClrTx/>
              <a:buFontTx/>
              <a:buNone/>
              <a:defRPr sz="2400" b="0" i="0" u="none" cap="none">
                <a:solidFill>
                  <a:srgbClr val="000000"/>
                </a:solidFill>
                <a:latin typeface="+mn-lt"/>
              </a:defRPr>
            </a:lvl1pPr>
          </a:lstStyle>
          <a:p>
            <a:pPr lvl="0"/>
            <a:r>
              <a:rPr lang="en-US"/>
              <a:t>Click to edit Master text styles</a:t>
            </a:r>
          </a:p>
        </p:txBody>
      </p:sp>
    </p:spTree>
    <p:extLst>
      <p:ext uri="{BB962C8B-B14F-4D97-AF65-F5344CB8AC3E}">
        <p14:creationId xmlns:p14="http://schemas.microsoft.com/office/powerpoint/2010/main" val="158670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orside halv UiO Innhold">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20" name="Text Placeholder 6" descr="Logo Universitetet i oslo">
            <a:extLst>
              <a:ext uri="{FF2B5EF4-FFF2-40B4-BE49-F238E27FC236}">
                <a16:creationId xmlns:a16="http://schemas.microsoft.com/office/drawing/2014/main" id="{36E824D8-5207-4DF5-BD9E-C1307AD980A6}"/>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26" name="addin_colorlist" hidden="1">
            <a:extLst>
              <a:ext uri="{FF2B5EF4-FFF2-40B4-BE49-F238E27FC236}">
                <a16:creationId xmlns:a16="http://schemas.microsoft.com/office/drawing/2014/main" id="{9C89DC5C-C295-4993-8094-F0B8D6618A6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5" name="Title 1">
            <a:extLst>
              <a:ext uri="{FF2B5EF4-FFF2-40B4-BE49-F238E27FC236}">
                <a16:creationId xmlns:a16="http://schemas.microsoft.com/office/drawing/2014/main" id="{EFBE860A-1A40-435A-88FE-0EADB0DB8F79}"/>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a:t>Click to edit Master title style</a:t>
            </a:r>
            <a:endParaRPr lang="en-US" dirty="0"/>
          </a:p>
        </p:txBody>
      </p:sp>
      <p:sp>
        <p:nvSpPr>
          <p:cNvPr id="37" name="Text Placeholder 3">
            <a:extLst>
              <a:ext uri="{FF2B5EF4-FFF2-40B4-BE49-F238E27FC236}">
                <a16:creationId xmlns:a16="http://schemas.microsoft.com/office/drawing/2014/main" id="{05F523C6-A45B-4665-9FA1-E4FAB65FE5EE}"/>
              </a:ext>
            </a:extLst>
          </p:cNvPr>
          <p:cNvSpPr>
            <a:spLocks noGrp="1"/>
          </p:cNvSpPr>
          <p:nvPr>
            <p:ph type="body" sz="quarter" idx="20" hasCustomPrompt="1"/>
          </p:nvPr>
        </p:nvSpPr>
        <p:spPr>
          <a:xfrm>
            <a:off x="379038" y="4237730"/>
            <a:ext cx="5716962" cy="757238"/>
          </a:xfrm>
        </p:spPr>
        <p:txBody>
          <a:bodyPr/>
          <a:lstStyle>
            <a:lvl1pPr marL="0" indent="0">
              <a:spcBef>
                <a:spcPts val="0"/>
              </a:spcBef>
              <a:buNone/>
              <a:defRPr/>
            </a:lvl1pPr>
          </a:lstStyle>
          <a:p>
            <a:pPr lvl="0"/>
            <a:r>
              <a:rPr lang="en-US" dirty="0" err="1"/>
              <a:t>Underoverskrift</a:t>
            </a:r>
            <a:endParaRPr lang="en-US" dirty="0"/>
          </a:p>
        </p:txBody>
      </p:sp>
      <p:sp>
        <p:nvSpPr>
          <p:cNvPr id="24" name="Subtitle 2">
            <a:extLst>
              <a:ext uri="{FF2B5EF4-FFF2-40B4-BE49-F238E27FC236}">
                <a16:creationId xmlns:a16="http://schemas.microsoft.com/office/drawing/2014/main" id="{502EFC6A-E5AE-4CDD-893A-8151185CCF90}"/>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2" name="Text Placeholder 8">
            <a:extLst>
              <a:ext uri="{FF2B5EF4-FFF2-40B4-BE49-F238E27FC236}">
                <a16:creationId xmlns:a16="http://schemas.microsoft.com/office/drawing/2014/main" id="{38E5FEA3-8D79-4D56-9664-2703F65E1EC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23" name="Text Placeholder 8">
            <a:extLst>
              <a:ext uri="{FF2B5EF4-FFF2-40B4-BE49-F238E27FC236}">
                <a16:creationId xmlns:a16="http://schemas.microsoft.com/office/drawing/2014/main" id="{74BFEE26-19F8-420D-B230-46123EBE4C12}"/>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Universitet</a:t>
            </a:r>
            <a:endParaRPr lang="en-US" dirty="0"/>
          </a:p>
        </p:txBody>
      </p:sp>
      <p:sp>
        <p:nvSpPr>
          <p:cNvPr id="21" name="Date Placeholder 3">
            <a:extLst>
              <a:ext uri="{FF2B5EF4-FFF2-40B4-BE49-F238E27FC236}">
                <a16:creationId xmlns:a16="http://schemas.microsoft.com/office/drawing/2014/main" id="{F7CD78E4-773D-43A0-AF45-F06FF64BD1C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51000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21" name="addin_colorbox" hidden="1">
            <a:extLst>
              <a:ext uri="{FF2B5EF4-FFF2-40B4-BE49-F238E27FC236}">
                <a16:creationId xmlns:a16="http://schemas.microsoft.com/office/drawing/2014/main" id="{85B29458-A561-422C-8B22-C9C8019F05A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2" name="addin_title" hidden="1">
            <a:extLst>
              <a:ext uri="{FF2B5EF4-FFF2-40B4-BE49-F238E27FC236}">
                <a16:creationId xmlns:a16="http://schemas.microsoft.com/office/drawing/2014/main" id="{6DA48910-8F44-454E-B43A-1B5C4C20B2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3" name="addin_text" hidden="1">
            <a:extLst>
              <a:ext uri="{FF2B5EF4-FFF2-40B4-BE49-F238E27FC236}">
                <a16:creationId xmlns:a16="http://schemas.microsoft.com/office/drawing/2014/main" id="{36112E3C-28E7-406C-A89C-679F16136B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4" name="addin_image" hidden="1">
            <a:extLst>
              <a:ext uri="{FF2B5EF4-FFF2-40B4-BE49-F238E27FC236}">
                <a16:creationId xmlns:a16="http://schemas.microsoft.com/office/drawing/2014/main" id="{6A60E72D-08B9-476D-AFC3-4789C7CAB3E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5" name="addin_grouplist" hidden="1">
            <a:extLst>
              <a:ext uri="{FF2B5EF4-FFF2-40B4-BE49-F238E27FC236}">
                <a16:creationId xmlns:a16="http://schemas.microsoft.com/office/drawing/2014/main" id="{21C3A9AD-504F-4B89-8A17-FC25321E037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E4836D3F-D357-451D-AE6E-7EB69FA7FED5}"/>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0F33A6D9-8DA0-41B8-8049-5CD7B9C6A30E}"/>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98539226-B5F3-4B78-ACC7-33FC0BA3232C}"/>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733187ED-462E-47AF-B84E-AD47047EA58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0" name="Title 1">
            <a:extLst>
              <a:ext uri="{FF2B5EF4-FFF2-40B4-BE49-F238E27FC236}">
                <a16:creationId xmlns:a16="http://schemas.microsoft.com/office/drawing/2014/main" id="{69DB1BE3-558A-48DC-BDC0-99721DB83C28}"/>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60043"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1">
            <a:extLst>
              <a:ext uri="{FF2B5EF4-FFF2-40B4-BE49-F238E27FC236}">
                <a16:creationId xmlns:a16="http://schemas.microsoft.com/office/drawing/2014/main" id="{57060C8D-FB51-4745-B5BA-28C1605AFCAA}"/>
              </a:ext>
            </a:extLst>
          </p:cNvPr>
          <p:cNvSpPr>
            <a:spLocks noGrp="1"/>
          </p:cNvSpPr>
          <p:nvPr>
            <p:ph sz="quarter" idx="38"/>
          </p:nvPr>
        </p:nvSpPr>
        <p:spPr>
          <a:xfrm>
            <a:off x="360043"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0"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89CBB1FA-9857-4CD5-A348-3131F0AEB2D9}"/>
              </a:ext>
            </a:extLst>
          </p:cNvPr>
          <p:cNvSpPr>
            <a:spLocks noGrp="1"/>
          </p:cNvSpPr>
          <p:nvPr>
            <p:ph sz="quarter" idx="39"/>
          </p:nvPr>
        </p:nvSpPr>
        <p:spPr>
          <a:xfrm>
            <a:off x="4333839"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2"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F835DB0-47DB-4C8D-91B7-06E75EAC9A45}"/>
              </a:ext>
            </a:extLst>
          </p:cNvPr>
          <p:cNvSpPr>
            <a:spLocks noGrp="1"/>
          </p:cNvSpPr>
          <p:nvPr>
            <p:ph sz="quarter" idx="40"/>
          </p:nvPr>
        </p:nvSpPr>
        <p:spPr>
          <a:xfrm>
            <a:off x="8284384"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0715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9" name="addin_colorbox" hidden="1">
            <a:extLst>
              <a:ext uri="{FF2B5EF4-FFF2-40B4-BE49-F238E27FC236}">
                <a16:creationId xmlns:a16="http://schemas.microsoft.com/office/drawing/2014/main" id="{8CF651E2-DD60-4E17-88DC-C480178AFF5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0" name="addin_title" hidden="1">
            <a:extLst>
              <a:ext uri="{FF2B5EF4-FFF2-40B4-BE49-F238E27FC236}">
                <a16:creationId xmlns:a16="http://schemas.microsoft.com/office/drawing/2014/main" id="{011245F7-98B6-4B20-8174-39F84E37606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1" name="addin_text" hidden="1">
            <a:extLst>
              <a:ext uri="{FF2B5EF4-FFF2-40B4-BE49-F238E27FC236}">
                <a16:creationId xmlns:a16="http://schemas.microsoft.com/office/drawing/2014/main" id="{EF2396E3-07AF-47C0-BEC4-D981BDC140A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2" name="addin_image" hidden="1">
            <a:extLst>
              <a:ext uri="{FF2B5EF4-FFF2-40B4-BE49-F238E27FC236}">
                <a16:creationId xmlns:a16="http://schemas.microsoft.com/office/drawing/2014/main" id="{70F848C3-1BE5-4A26-AC5E-2192AC85CDF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5" name="addin_grouplist" hidden="1">
            <a:extLst>
              <a:ext uri="{FF2B5EF4-FFF2-40B4-BE49-F238E27FC236}">
                <a16:creationId xmlns:a16="http://schemas.microsoft.com/office/drawing/2014/main" id="{CCBBBF12-7B28-49C5-B8F6-E0FB7DE6EC0C}"/>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353CF5D9-1BFC-418E-90A2-3300A6EAE3EE}"/>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30BAAD75-8F68-4A50-98F1-FAB2F09878E0}"/>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9818083F-C741-41DF-96D3-CC32C9FA32A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55AE3439-8B84-48C9-BD26-13BD97C0EA2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8" name="Title 1">
            <a:extLst>
              <a:ext uri="{FF2B5EF4-FFF2-40B4-BE49-F238E27FC236}">
                <a16:creationId xmlns:a16="http://schemas.microsoft.com/office/drawing/2014/main" id="{15333E61-2FC3-40D9-82CA-9B321075AF5F}"/>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360044" y="1085197"/>
            <a:ext cx="3576295" cy="1523583"/>
          </a:xfrm>
          <a:noFill/>
        </p:spPr>
        <p:txBody>
          <a:bodyPr/>
          <a:lstStyle>
            <a:lvl1pPr>
              <a:buNone/>
              <a:defRPr/>
            </a:lvl1pPr>
          </a:lstStyle>
          <a:p>
            <a:r>
              <a:rPr lang="en-US"/>
              <a:t>Click icon to add picture</a:t>
            </a:r>
            <a:endParaRPr lang="en-US" dirty="0"/>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360044"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360044" y="3466045"/>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4319317" y="1085197"/>
            <a:ext cx="3576295" cy="1523583"/>
          </a:xfrm>
          <a:noFill/>
        </p:spPr>
        <p:txBody>
          <a:bodyPr/>
          <a:lstStyle>
            <a:lvl1pPr>
              <a:buNone/>
              <a:defRPr/>
            </a:lvl1pPr>
          </a:lstStyle>
          <a:p>
            <a:r>
              <a:rPr lang="en-US"/>
              <a:t>Click icon to add picture</a:t>
            </a:r>
            <a:endParaRPr lang="en-US" dirty="0"/>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4319317"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4319318"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8255658" y="1085197"/>
            <a:ext cx="3576295" cy="1523583"/>
          </a:xfrm>
          <a:noFill/>
        </p:spPr>
        <p:txBody>
          <a:bodyPr/>
          <a:lstStyle>
            <a:lvl1pPr>
              <a:buNone/>
              <a:defRPr/>
            </a:lvl1pPr>
          </a:lstStyle>
          <a:p>
            <a:r>
              <a:rPr lang="en-US"/>
              <a:t>Click icon to add picture</a:t>
            </a:r>
            <a:endParaRPr lang="en-US" dirty="0"/>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55658"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8255659"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16" name="Footer Placeholder 4">
            <a:extLst>
              <a:ext uri="{FF2B5EF4-FFF2-40B4-BE49-F238E27FC236}">
                <a16:creationId xmlns:a16="http://schemas.microsoft.com/office/drawing/2014/main" id="{536D8A58-B677-4BBF-8564-3532CB713FA1}"/>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Tree>
    <p:extLst>
      <p:ext uri="{BB962C8B-B14F-4D97-AF65-F5344CB8AC3E}">
        <p14:creationId xmlns:p14="http://schemas.microsoft.com/office/powerpoint/2010/main" val="281845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AE5EE307-16A7-4BB4-826C-FE03F2BC5A6B}"/>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8" name="addin_colorbox" hidden="1">
            <a:extLst>
              <a:ext uri="{FF2B5EF4-FFF2-40B4-BE49-F238E27FC236}">
                <a16:creationId xmlns:a16="http://schemas.microsoft.com/office/drawing/2014/main" id="{68D8861A-56FC-49BC-BC70-59F04372E49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9" name="addin_title" hidden="1">
            <a:extLst>
              <a:ext uri="{FF2B5EF4-FFF2-40B4-BE49-F238E27FC236}">
                <a16:creationId xmlns:a16="http://schemas.microsoft.com/office/drawing/2014/main" id="{3435CB16-27EC-4FA8-AFCE-C153EAACC1A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0" name="addin_text" hidden="1">
            <a:extLst>
              <a:ext uri="{FF2B5EF4-FFF2-40B4-BE49-F238E27FC236}">
                <a16:creationId xmlns:a16="http://schemas.microsoft.com/office/drawing/2014/main" id="{EAA5BB91-F0F7-40F1-B570-8C015BFB6B14}"/>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1" name="addin_image" hidden="1">
            <a:extLst>
              <a:ext uri="{FF2B5EF4-FFF2-40B4-BE49-F238E27FC236}">
                <a16:creationId xmlns:a16="http://schemas.microsoft.com/office/drawing/2014/main" id="{314857CC-CD3A-4093-9A62-A81D04F2173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2" name="addin_grouplist" hidden="1">
            <a:extLst>
              <a:ext uri="{FF2B5EF4-FFF2-40B4-BE49-F238E27FC236}">
                <a16:creationId xmlns:a16="http://schemas.microsoft.com/office/drawing/2014/main" id="{CD991C7D-082B-4C2A-9D04-5C93FD4BFAF9}"/>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CDE1D328-C358-480F-B3D9-0D7F90E1FCD9}"/>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F6A83423-DC11-43BA-B76B-FDF05773D562}"/>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6A73BA5A-B3F5-4DE9-BB13-AF73702D706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9FE72A3E-01F8-412E-8E98-2BDAA4A674B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3" name="Title 1">
            <a:extLst>
              <a:ext uri="{FF2B5EF4-FFF2-40B4-BE49-F238E27FC236}">
                <a16:creationId xmlns:a16="http://schemas.microsoft.com/office/drawing/2014/main" id="{58AF55B9-1670-44D0-B63B-7F29554D4D19}"/>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24" name="Subtitle 2">
            <a:extLst>
              <a:ext uri="{FF2B5EF4-FFF2-40B4-BE49-F238E27FC236}">
                <a16:creationId xmlns:a16="http://schemas.microsoft.com/office/drawing/2014/main" id="{91211FBE-673D-4273-A607-B348AAB51CAD}"/>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360043"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360043"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3303805"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3303805"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6205961"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6205961"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9108118"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108117"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extLst>
      <p:ext uri="{BB962C8B-B14F-4D97-AF65-F5344CB8AC3E}">
        <p14:creationId xmlns:p14="http://schemas.microsoft.com/office/powerpoint/2010/main" val="1589110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19" name="Footer Placeholder 4">
            <a:extLst>
              <a:ext uri="{FF2B5EF4-FFF2-40B4-BE49-F238E27FC236}">
                <a16:creationId xmlns:a16="http://schemas.microsoft.com/office/drawing/2014/main" id="{9C3F215E-98D7-4E75-AF2C-6DC421F9F514}"/>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24" name="addin_colorbox" hidden="1">
            <a:extLst>
              <a:ext uri="{FF2B5EF4-FFF2-40B4-BE49-F238E27FC236}">
                <a16:creationId xmlns:a16="http://schemas.microsoft.com/office/drawing/2014/main" id="{CCB23F58-B073-414A-9542-826ED845D63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31" name="addin_title" hidden="1">
            <a:extLst>
              <a:ext uri="{FF2B5EF4-FFF2-40B4-BE49-F238E27FC236}">
                <a16:creationId xmlns:a16="http://schemas.microsoft.com/office/drawing/2014/main" id="{E0B8CF1B-2796-41B4-98A5-9AA3E93611FE}"/>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32" name="addin_text" hidden="1">
            <a:extLst>
              <a:ext uri="{FF2B5EF4-FFF2-40B4-BE49-F238E27FC236}">
                <a16:creationId xmlns:a16="http://schemas.microsoft.com/office/drawing/2014/main" id="{F306296F-A7F1-41BF-B943-C7D7FA14781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3" name="addin_image" hidden="1">
            <a:extLst>
              <a:ext uri="{FF2B5EF4-FFF2-40B4-BE49-F238E27FC236}">
                <a16:creationId xmlns:a16="http://schemas.microsoft.com/office/drawing/2014/main" id="{C5CBAE70-7714-47C3-82CB-B11634DACAEB}"/>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4" name="addin_grouplist" hidden="1">
            <a:extLst>
              <a:ext uri="{FF2B5EF4-FFF2-40B4-BE49-F238E27FC236}">
                <a16:creationId xmlns:a16="http://schemas.microsoft.com/office/drawing/2014/main" id="{99881E91-E858-4E37-8704-3C1818D3175A}"/>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5" name="addin_logo" hidden="1">
            <a:extLst>
              <a:ext uri="{FF2B5EF4-FFF2-40B4-BE49-F238E27FC236}">
                <a16:creationId xmlns:a16="http://schemas.microsoft.com/office/drawing/2014/main" id="{D574164F-9CA4-4A10-8C31-D4E2B17D20C6}"/>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6" name="addin_fillplaceholders" hidden="1">
            <a:extLst>
              <a:ext uri="{FF2B5EF4-FFF2-40B4-BE49-F238E27FC236}">
                <a16:creationId xmlns:a16="http://schemas.microsoft.com/office/drawing/2014/main" id="{36B7DCBD-44E1-493E-85B0-E828E93D937C}"/>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37" name="addin_colorlist" hidden="1">
            <a:extLst>
              <a:ext uri="{FF2B5EF4-FFF2-40B4-BE49-F238E27FC236}">
                <a16:creationId xmlns:a16="http://schemas.microsoft.com/office/drawing/2014/main" id="{E563F0D4-11F4-42DD-9931-F4F51432C39A}"/>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38" name="addin_background" hidden="1">
            <a:extLst>
              <a:ext uri="{FF2B5EF4-FFF2-40B4-BE49-F238E27FC236}">
                <a16:creationId xmlns:a16="http://schemas.microsoft.com/office/drawing/2014/main" id="{6A47E99E-21A0-4BFE-92CC-423622BC33AB}"/>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3" name="Title 1">
            <a:extLst>
              <a:ext uri="{FF2B5EF4-FFF2-40B4-BE49-F238E27FC236}">
                <a16:creationId xmlns:a16="http://schemas.microsoft.com/office/drawing/2014/main" id="{EF847B60-F309-4884-9832-357BAAD65810}"/>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360043" y="1081366"/>
            <a:ext cx="2736980" cy="1523583"/>
          </a:xfrm>
          <a:noFill/>
        </p:spPr>
        <p:txBody>
          <a:bodyPr/>
          <a:lstStyle>
            <a:lvl1pPr>
              <a:buNone/>
              <a:defRPr/>
            </a:lvl1pPr>
          </a:lstStyle>
          <a:p>
            <a:r>
              <a:rPr lang="en-US"/>
              <a:t>Click icon to add picture</a:t>
            </a:r>
            <a:endParaRPr lang="en-US" dirty="0"/>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360043" y="2790811"/>
            <a:ext cx="2736980" cy="318644"/>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360043" y="3292760"/>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3286576" y="1081366"/>
            <a:ext cx="2736980" cy="1523583"/>
          </a:xfrm>
          <a:noFill/>
        </p:spPr>
        <p:txBody>
          <a:bodyPr/>
          <a:lstStyle>
            <a:lvl1pPr>
              <a:buNone/>
              <a:defRPr/>
            </a:lvl1pPr>
          </a:lstStyle>
          <a:p>
            <a:r>
              <a:rPr lang="en-US"/>
              <a:t>Click icon to add picture</a:t>
            </a:r>
            <a:endParaRPr lang="en-US" dirty="0"/>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3286576"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286576"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6192987" y="1081366"/>
            <a:ext cx="2736980" cy="1523583"/>
          </a:xfrm>
          <a:noFill/>
        </p:spPr>
        <p:txBody>
          <a:bodyPr/>
          <a:lstStyle>
            <a:lvl1pPr>
              <a:buNone/>
              <a:defRPr/>
            </a:lvl1pPr>
          </a:lstStyle>
          <a:p>
            <a:r>
              <a:rPr lang="en-US"/>
              <a:t>Click icon to add picture</a:t>
            </a:r>
            <a:endParaRPr lang="en-US" dirty="0"/>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6192987"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6192987"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9094974" y="1081366"/>
            <a:ext cx="2736980" cy="1523583"/>
          </a:xfrm>
          <a:noFill/>
        </p:spPr>
        <p:txBody>
          <a:bodyPr/>
          <a:lstStyle>
            <a:lvl1pPr>
              <a:buNone/>
              <a:defRPr/>
            </a:lvl1pPr>
          </a:lstStyle>
          <a:p>
            <a:r>
              <a:rPr lang="en-US"/>
              <a:t>Click icon to add picture</a:t>
            </a:r>
            <a:endParaRPr lang="en-US" dirty="0"/>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9094974" y="2790811"/>
            <a:ext cx="2716858" cy="318644"/>
          </a:xfrm>
        </p:spPr>
        <p:txBody>
          <a:bodyPr anchor="t"/>
          <a:lstStyle>
            <a:lvl1pPr>
              <a:buNone/>
              <a:defRPr lang="en-US" sz="1500" kern="1200" dirty="0">
                <a:solidFill>
                  <a:schemeClr val="tx1"/>
                </a:solidFill>
                <a:latin typeface="+mn-lt"/>
                <a:ea typeface="+mn-ea"/>
                <a:cs typeface="+mn-cs"/>
              </a:defRPr>
            </a:lvl1pPr>
          </a:lstStyle>
          <a:p>
            <a:pPr lvl="0"/>
            <a:r>
              <a:rPr lang="en-US"/>
              <a:t>Click to edit Master text styles</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094974" y="3292761"/>
            <a:ext cx="2736980" cy="2376197"/>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extLst>
      <p:ext uri="{BB962C8B-B14F-4D97-AF65-F5344CB8AC3E}">
        <p14:creationId xmlns:p14="http://schemas.microsoft.com/office/powerpoint/2010/main" val="1028994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E78C22F4-77A5-4B84-BD5E-2A59A32FB50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8" name="Slide Number Placeholder 17">
            <a:extLst>
              <a:ext uri="{FF2B5EF4-FFF2-40B4-BE49-F238E27FC236}">
                <a16:creationId xmlns:a16="http://schemas.microsoft.com/office/drawing/2014/main" id="{FAE41322-259C-45E1-8EBA-CD9AEBC31A7F}"/>
              </a:ext>
            </a:extLst>
          </p:cNvPr>
          <p:cNvSpPr>
            <a:spLocks noGrp="1"/>
          </p:cNvSpPr>
          <p:nvPr>
            <p:ph type="sldNum" sz="quarter" idx="19"/>
          </p:nvPr>
        </p:nvSpPr>
        <p:spPr/>
        <p:txBody>
          <a:bodyPr/>
          <a:lstStyle/>
          <a:p>
            <a:r>
              <a:rPr lang="en-US"/>
              <a:t>Side </a:t>
            </a:r>
            <a:fld id="{5251F420-7306-4E7C-A79E-F31A38F7D392}" type="slidenum">
              <a:rPr lang="en-US" smtClean="0"/>
              <a:pPr/>
              <a:t>‹#›</a:t>
            </a:fld>
            <a:endParaRPr lang="en-US" dirty="0"/>
          </a:p>
        </p:txBody>
      </p:sp>
      <p:sp>
        <p:nvSpPr>
          <p:cNvPr id="11" name="Title 1">
            <a:extLst>
              <a:ext uri="{FF2B5EF4-FFF2-40B4-BE49-F238E27FC236}">
                <a16:creationId xmlns:a16="http://schemas.microsoft.com/office/drawing/2014/main" id="{84C2A117-22FA-459F-976D-25DB69F1580C}"/>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12" name="Subtitle 2">
            <a:extLst>
              <a:ext uri="{FF2B5EF4-FFF2-40B4-BE49-F238E27FC236}">
                <a16:creationId xmlns:a16="http://schemas.microsoft.com/office/drawing/2014/main" id="{547B788B-9E9A-45A9-B357-364F5972A24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360044" y="1757497"/>
            <a:ext cx="5611759" cy="3920059"/>
          </a:xfrm>
          <a:prstGeom prst="rect">
            <a:avLst/>
          </a:prstGeom>
          <a:noFill/>
        </p:spPr>
        <p:txBody>
          <a:bodyPr lIns="0" tIns="0" rIns="0" bIns="0"/>
          <a:lstStyle>
            <a:lvl1pPr>
              <a:buNone/>
              <a:defRPr/>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360045" y="5875993"/>
            <a:ext cx="5611759"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6220199" y="1757497"/>
            <a:ext cx="5611759" cy="3920059"/>
          </a:xfrm>
          <a:prstGeom prst="rect">
            <a:avLst/>
          </a:prstGeom>
          <a:noFill/>
        </p:spPr>
        <p:txBody>
          <a:bodyPr lIns="0" tIns="0" rIns="0" bIns="0"/>
          <a:lstStyle>
            <a:lvl1pPr>
              <a:buNone/>
              <a:defRPr/>
            </a:lvl1pPr>
          </a:lstStyle>
          <a:p>
            <a:r>
              <a:rPr lang="en-US"/>
              <a:t>Click icon to add picture</a:t>
            </a:r>
            <a:endParaRPr lang="en-US" dirty="0"/>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6220199" y="5875993"/>
            <a:ext cx="5611759"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5" name="addin_colorlist" hidden="1">
            <a:extLst>
              <a:ext uri="{FF2B5EF4-FFF2-40B4-BE49-F238E27FC236}">
                <a16:creationId xmlns:a16="http://schemas.microsoft.com/office/drawing/2014/main" id="{12E1D021-9BB6-483B-B0CA-ABB02941583E}"/>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6" name="addin_background" hidden="1">
            <a:extLst>
              <a:ext uri="{FF2B5EF4-FFF2-40B4-BE49-F238E27FC236}">
                <a16:creationId xmlns:a16="http://schemas.microsoft.com/office/drawing/2014/main" id="{AE6A6AFF-72F2-4BDB-94A3-D92B38AC6AE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1913903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BBD9063C-F778-46E7-8697-C72B9C1AA8F0}"/>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18" name="addin_colorlist" hidden="1">
            <a:extLst>
              <a:ext uri="{FF2B5EF4-FFF2-40B4-BE49-F238E27FC236}">
                <a16:creationId xmlns:a16="http://schemas.microsoft.com/office/drawing/2014/main" id="{192BE3FC-33A9-40BC-A479-57A961956F2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9" name="addin_background" hidden="1">
            <a:extLst>
              <a:ext uri="{FF2B5EF4-FFF2-40B4-BE49-F238E27FC236}">
                <a16:creationId xmlns:a16="http://schemas.microsoft.com/office/drawing/2014/main" id="{0622262C-05D6-4FA9-AC81-A220F534330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6" name="Title 1">
            <a:extLst>
              <a:ext uri="{FF2B5EF4-FFF2-40B4-BE49-F238E27FC236}">
                <a16:creationId xmlns:a16="http://schemas.microsoft.com/office/drawing/2014/main" id="{1457E567-3EF4-4752-87D8-A632A0518AA3}"/>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
        <p:nvSpPr>
          <p:cNvPr id="12" name="Text Placeholder 21">
            <a:extLst>
              <a:ext uri="{FF2B5EF4-FFF2-40B4-BE49-F238E27FC236}">
                <a16:creationId xmlns:a16="http://schemas.microsoft.com/office/drawing/2014/main" id="{BCBAFB08-AF77-436F-9BD6-4080968E01EC}"/>
              </a:ext>
            </a:extLst>
          </p:cNvPr>
          <p:cNvSpPr>
            <a:spLocks noGrp="1"/>
          </p:cNvSpPr>
          <p:nvPr>
            <p:ph type="body" sz="quarter" idx="29"/>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360043" y="1754970"/>
            <a:ext cx="3541314" cy="3913988"/>
          </a:xfrm>
          <a:prstGeom prst="rect">
            <a:avLst/>
          </a:prstGeom>
          <a:noFill/>
        </p:spPr>
        <p:txBody>
          <a:bodyPr lIns="0" tIns="0" rIns="0" bIns="0"/>
          <a:lstStyle/>
          <a:p>
            <a:r>
              <a:rPr lang="en-US"/>
              <a:t>Click icon to add picture</a:t>
            </a:r>
            <a:endParaRPr lang="en-US" dirty="0"/>
          </a:p>
        </p:txBody>
      </p:sp>
      <p:sp>
        <p:nvSpPr>
          <p:cNvPr id="13" name="Text Placeholder 21">
            <a:extLst>
              <a:ext uri="{FF2B5EF4-FFF2-40B4-BE49-F238E27FC236}">
                <a16:creationId xmlns:a16="http://schemas.microsoft.com/office/drawing/2014/main" id="{C92CEF28-9974-4654-BC4B-16683224EB29}"/>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4333839" y="1754970"/>
            <a:ext cx="3541314" cy="3913988"/>
          </a:xfrm>
          <a:prstGeom prst="rect">
            <a:avLst/>
          </a:prstGeom>
          <a:noFill/>
        </p:spPr>
        <p:txBody>
          <a:bodyPr lIns="0" tIns="0" rIns="0" bIns="0"/>
          <a:lstStyle/>
          <a:p>
            <a:r>
              <a:rPr lang="en-US"/>
              <a:t>Click icon to add picture</a:t>
            </a:r>
            <a:endParaRPr lang="en-US" dirty="0"/>
          </a:p>
        </p:txBody>
      </p:sp>
      <p:sp>
        <p:nvSpPr>
          <p:cNvPr id="14" name="Text Placeholder 21">
            <a:extLst>
              <a:ext uri="{FF2B5EF4-FFF2-40B4-BE49-F238E27FC236}">
                <a16:creationId xmlns:a16="http://schemas.microsoft.com/office/drawing/2014/main" id="{74EB04B7-23CB-400A-AA85-FD8B359FC6B7}"/>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8287512" y="1754970"/>
            <a:ext cx="3541314" cy="3913988"/>
          </a:xfrm>
          <a:prstGeom prst="rect">
            <a:avLst/>
          </a:prstGeom>
          <a:noFill/>
        </p:spPr>
        <p:txBody>
          <a:bodyPr lIns="0" tIns="0" rIns="0" bIns="0"/>
          <a:lstStyle/>
          <a:p>
            <a:r>
              <a:rPr lang="en-US"/>
              <a:t>Click icon to add picture</a:t>
            </a:r>
            <a:endParaRPr lang="en-US" dirty="0"/>
          </a:p>
        </p:txBody>
      </p:sp>
    </p:spTree>
    <p:extLst>
      <p:ext uri="{BB962C8B-B14F-4D97-AF65-F5344CB8AC3E}">
        <p14:creationId xmlns:p14="http://schemas.microsoft.com/office/powerpoint/2010/main" val="210921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262748"/>
            <a:ext cx="12192000" cy="5595252"/>
          </a:xfrm>
          <a:noFill/>
        </p:spPr>
        <p:txBody>
          <a:bodyPr/>
          <a:lstStyle>
            <a:lvl1pPr>
              <a:buNone/>
              <a:defRPr/>
            </a:lvl1pPr>
          </a:lstStyle>
          <a:p>
            <a:r>
              <a:rPr lang="en-US"/>
              <a:t>Click icon to add picture</a:t>
            </a:r>
            <a:endParaRPr lang="en-US" dirty="0"/>
          </a:p>
        </p:txBody>
      </p:sp>
      <p:sp>
        <p:nvSpPr>
          <p:cNvPr id="5" name="Text Placeholder 4" descr="Logo Universite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6" name="addin_colorlist" hidden="1">
            <a:extLst>
              <a:ext uri="{FF2B5EF4-FFF2-40B4-BE49-F238E27FC236}">
                <a16:creationId xmlns:a16="http://schemas.microsoft.com/office/drawing/2014/main" id="{9A57ABF8-B03C-45E1-8D60-C254AB41F39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8" name="addin_background" hidden="1">
            <a:extLst>
              <a:ext uri="{FF2B5EF4-FFF2-40B4-BE49-F238E27FC236}">
                <a16:creationId xmlns:a16="http://schemas.microsoft.com/office/drawing/2014/main" id="{055166DC-2EAE-49E7-B441-171CC1D8ADC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7" name="Title 1">
            <a:extLst>
              <a:ext uri="{FF2B5EF4-FFF2-40B4-BE49-F238E27FC236}">
                <a16:creationId xmlns:a16="http://schemas.microsoft.com/office/drawing/2014/main" id="{E61FD05B-C54B-4336-9FA5-A6AE69EA8389}"/>
              </a:ext>
            </a:extLst>
          </p:cNvPr>
          <p:cNvSpPr>
            <a:spLocks noGrp="1"/>
          </p:cNvSpPr>
          <p:nvPr>
            <p:ph type="title"/>
          </p:nvPr>
        </p:nvSpPr>
        <p:spPr>
          <a:xfrm>
            <a:off x="360044" y="360045"/>
            <a:ext cx="11471910" cy="542658"/>
          </a:xfrm>
        </p:spPr>
        <p:txBody>
          <a:bodyPr/>
          <a:lstStyle>
            <a:lvl1pPr>
              <a:defRPr sz="3500"/>
            </a:lvl1pPr>
          </a:lstStyle>
          <a:p>
            <a:r>
              <a:rPr lang="en-US" noProof="0"/>
              <a:t>Click to edit Master title style</a:t>
            </a:r>
            <a:endParaRPr lang="nb-NO" noProof="0" dirty="0"/>
          </a:p>
        </p:txBody>
      </p:sp>
    </p:spTree>
    <p:extLst>
      <p:ext uri="{BB962C8B-B14F-4D97-AF65-F5344CB8AC3E}">
        <p14:creationId xmlns:p14="http://schemas.microsoft.com/office/powerpoint/2010/main" val="370555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8BD289F-AA6B-4FB2-A81B-530238144847}"/>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5AD1492D-B242-4BDE-940A-6ED6C625F811}"/>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4" name="addin_colorlist" hidden="1">
            <a:extLst>
              <a:ext uri="{FF2B5EF4-FFF2-40B4-BE49-F238E27FC236}">
                <a16:creationId xmlns:a16="http://schemas.microsoft.com/office/drawing/2014/main" id="{D3E5644C-DB70-4CBC-AC2B-038E4820ABB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5" name="addin_background" hidden="1">
            <a:extLst>
              <a:ext uri="{FF2B5EF4-FFF2-40B4-BE49-F238E27FC236}">
                <a16:creationId xmlns:a16="http://schemas.microsoft.com/office/drawing/2014/main" id="{3749FA81-9AD1-411B-9F14-0795464A48C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474989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a:ln/>
        </p:spPr>
        <p:txBody>
          <a:bodyPr/>
          <a:lstStyle>
            <a:lvl1pPr>
              <a:defRPr/>
            </a:lvl1pPr>
          </a:lstStyle>
          <a:p>
            <a:pPr>
              <a:defRPr/>
            </a:pPr>
            <a:fld id="{C30E862B-79CF-F94D-B10C-D9E36ADC4C08}" type="datetime1">
              <a:rPr lang="nb-NO"/>
              <a:pPr>
                <a:defRPr/>
              </a:pPr>
              <a:t>17.04.2024</a:t>
            </a:fld>
            <a:endParaRPr lang="nb-NO" dirty="0"/>
          </a:p>
        </p:txBody>
      </p:sp>
      <p:sp>
        <p:nvSpPr>
          <p:cNvPr id="5" name="Rectangle 12"/>
          <p:cNvSpPr>
            <a:spLocks noGrp="1" noChangeArrowheads="1"/>
          </p:cNvSpPr>
          <p:nvPr>
            <p:ph type="sldNum" sz="quarter" idx="11"/>
          </p:nvPr>
        </p:nvSpPr>
        <p:spPr>
          <a:ln/>
        </p:spPr>
        <p:txBody>
          <a:bodyPr/>
          <a:lstStyle>
            <a:lvl1pPr>
              <a:defRPr/>
            </a:lvl1pPr>
          </a:lstStyle>
          <a:p>
            <a:pPr>
              <a:defRPr/>
            </a:pPr>
            <a:fld id="{CAAD7203-3013-D749-ADA2-C23176B40189}" type="slidenum">
              <a:rPr lang="en-US"/>
              <a:pPr>
                <a:defRPr/>
              </a:pPr>
              <a:t>‹#›</a:t>
            </a:fld>
            <a:endParaRPr lang="en-US" dirty="0"/>
          </a:p>
        </p:txBody>
      </p:sp>
    </p:spTree>
    <p:extLst>
      <p:ext uri="{BB962C8B-B14F-4D97-AF65-F5344CB8AC3E}">
        <p14:creationId xmlns:p14="http://schemas.microsoft.com/office/powerpoint/2010/main" val="235007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fullbredde UiO Bild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accent4"/>
          </a:solidFill>
        </p:spPr>
        <p:txBody>
          <a:bodyPr/>
          <a:lstStyle>
            <a:lvl1pPr marL="0" indent="0">
              <a:buNone/>
              <a:defRPr sz="200">
                <a:solidFill>
                  <a:srgbClr val="010000"/>
                </a:solidFill>
              </a:defRPr>
            </a:lvl1pPr>
          </a:lstStyle>
          <a:p>
            <a:pPr lvl="0"/>
            <a:r>
              <a:rPr lang="en-US" dirty="0"/>
              <a:t> </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44" name="Picture Placeholder 2">
            <a:extLst>
              <a:ext uri="{FF2B5EF4-FFF2-40B4-BE49-F238E27FC236}">
                <a16:creationId xmlns:a16="http://schemas.microsoft.com/office/drawing/2014/main" id="{3C950E19-2396-52AE-F5D7-281EEFFE2034}"/>
              </a:ext>
              <a:ext uri="{C183D7F6-B498-43B3-948B-1728B52AA6E4}">
                <adec:decorative xmlns:adec="http://schemas.microsoft.com/office/drawing/2017/decorative" val="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n-US"/>
              <a:t>Click icon to add picture</a:t>
            </a:r>
            <a:endParaRPr lang="en-US" dirty="0"/>
          </a:p>
        </p:txBody>
      </p:sp>
      <p:sp>
        <p:nvSpPr>
          <p:cNvPr id="37" name="Text Placeholder 6" descr="Logo Universitetet i oslo">
            <a:extLst>
              <a:ext uri="{FF2B5EF4-FFF2-40B4-BE49-F238E27FC236}">
                <a16:creationId xmlns:a16="http://schemas.microsoft.com/office/drawing/2014/main" id="{F29784C4-AE21-4452-BCC9-BC75C914498F}"/>
              </a:ext>
            </a:extLst>
          </p:cNvPr>
          <p:cNvSpPr>
            <a:spLocks noGrp="1"/>
          </p:cNvSpPr>
          <p:nvPr>
            <p:ph type="body" sz="quarter" idx="23"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dirty="0"/>
              <a:t> </a:t>
            </a:r>
            <a:endParaRPr lang="en-US" dirty="0"/>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dirty="0"/>
              <a:t> </a:t>
            </a:r>
            <a:endParaRPr lang="en-US" dirty="0"/>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5" name="addin_colorlist" hidden="1">
            <a:extLst>
              <a:ext uri="{FF2B5EF4-FFF2-40B4-BE49-F238E27FC236}">
                <a16:creationId xmlns:a16="http://schemas.microsoft.com/office/drawing/2014/main" id="{B73620FB-5D82-4728-A1F9-C75D53925FBA}"/>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33" name="Text Placeholder 3">
            <a:extLst>
              <a:ext uri="{FF2B5EF4-FFF2-40B4-BE49-F238E27FC236}">
                <a16:creationId xmlns:a16="http://schemas.microsoft.com/office/drawing/2014/main" id="{09EEDD50-63E6-41B4-83C0-DB199267B4E5}"/>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40" name="Subtitle 2">
            <a:extLst>
              <a:ext uri="{FF2B5EF4-FFF2-40B4-BE49-F238E27FC236}">
                <a16:creationId xmlns:a16="http://schemas.microsoft.com/office/drawing/2014/main" id="{291ADE13-A8F2-46E2-995A-5B5A00B970CE}"/>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42" name="Text Placeholder 8">
            <a:extLst>
              <a:ext uri="{FF2B5EF4-FFF2-40B4-BE49-F238E27FC236}">
                <a16:creationId xmlns:a16="http://schemas.microsoft.com/office/drawing/2014/main" id="{7E6BC4FE-C55B-40DF-BE2C-B4A366CA9E99}"/>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43" name="Text Placeholder 8">
            <a:extLst>
              <a:ext uri="{FF2B5EF4-FFF2-40B4-BE49-F238E27FC236}">
                <a16:creationId xmlns:a16="http://schemas.microsoft.com/office/drawing/2014/main" id="{2A5C5038-A44D-4A5A-B6E6-4A3A6640788E}"/>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41" name="Date Placeholder 3">
            <a:extLst>
              <a:ext uri="{FF2B5EF4-FFF2-40B4-BE49-F238E27FC236}">
                <a16:creationId xmlns:a16="http://schemas.microsoft.com/office/drawing/2014/main" id="{6D771372-9AD5-430D-A81A-2E8203086FDD}"/>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226124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Forside fullbredde UiO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noFill/>
        </p:spPr>
        <p:txBody>
          <a:bodyPr lIns="0" tIns="0" rIns="0" bIns="0"/>
          <a:lstStyle>
            <a:lvl1pPr>
              <a:buNone/>
              <a:defRPr/>
            </a:lvl1pPr>
          </a:lstStyle>
          <a:p>
            <a:pPr lvl="0"/>
            <a:r>
              <a:rPr lang="nb-NO" dirty="0"/>
              <a:t> </a:t>
            </a:r>
            <a:endParaRPr lang="en-US" dirty="0"/>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2">
              <a:extLst>
                <a:ext uri="{96DAC541-7B7A-43D3-8B79-37D633B846F1}">
                  <asvg:svgBlip xmlns:asvg="http://schemas.microsoft.com/office/drawing/2016/SVG/main" r:embed="rId3"/>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4" y="5457093"/>
            <a:ext cx="1025421" cy="1025421"/>
          </a:xfrm>
          <a:prstGeom prst="rect">
            <a:avLst/>
          </a:prstGeom>
        </p:spPr>
      </p:pic>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8">
              <a:extLst>
                <a:ext uri="{96DAC541-7B7A-43D3-8B79-37D633B846F1}">
                  <asvg:svgBlip xmlns:asvg="http://schemas.microsoft.com/office/drawing/2016/SVG/main" r:embed="rId9"/>
                </a:ext>
              </a:extLst>
            </a:blip>
            <a:stretch>
              <a:fillRect/>
            </a:stretch>
          </a:blipFill>
        </p:spPr>
        <p:txBody>
          <a:bodyPr/>
          <a:lstStyle>
            <a:lvl1pPr>
              <a:buNone/>
              <a:defRPr/>
            </a:lvl1pPr>
          </a:lstStyle>
          <a:p>
            <a:pPr lvl="0"/>
            <a:r>
              <a:rPr lang="nb-NO" dirty="0"/>
              <a:t> </a:t>
            </a:r>
            <a:endParaRPr lang="en-US" dirty="0"/>
          </a:p>
        </p:txBody>
      </p:sp>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63502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fullbredde UiO Innhold (Ful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0" y="0"/>
            <a:ext cx="12188597" cy="6946900"/>
          </a:xfrm>
          <a:solidFill>
            <a:schemeClr val="bg1"/>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0" y="0"/>
            <a:ext cx="12192000" cy="6946900"/>
          </a:xfrm>
          <a:prstGeom prst="rect">
            <a:avLst/>
          </a:prstGeom>
          <a:noFill/>
        </p:spPr>
        <p:txBody>
          <a:bodyPr lIns="0" tIns="0" rIns="0" bIns="0"/>
          <a:lstStyle>
            <a:lvl1pPr>
              <a:buNone/>
              <a:defRPr/>
            </a:lvl1pPr>
          </a:lstStyle>
          <a:p>
            <a:pPr lvl="0"/>
            <a:r>
              <a:rPr lang="nb-NO" dirty="0"/>
              <a:t> </a:t>
            </a:r>
            <a:endParaRPr lang="en-US" dirty="0"/>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en-US"/>
              <a:t>Click to edit Master title style</a:t>
            </a:r>
            <a:endParaRPr lang="en-US" dirty="0"/>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302493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rside fakultet Bilde">
    <p:bg>
      <p:bgPr>
        <a:solidFill>
          <a:schemeClr val="lt1"/>
        </a:solidFill>
        <a:effectLst/>
      </p:bgPr>
    </p:bg>
    <p:spTree>
      <p:nvGrpSpPr>
        <p:cNvPr id="1" name=""/>
        <p:cNvGrpSpPr/>
        <p:nvPr/>
      </p:nvGrpSpPr>
      <p:grpSpPr>
        <a:xfrm>
          <a:off x="0" y="0"/>
          <a:ext cx="0" cy="0"/>
          <a:chOff x="0" y="0"/>
          <a:chExt cx="0" cy="0"/>
        </a:xfrm>
      </p:grpSpPr>
      <p:sp>
        <p:nvSpPr>
          <p:cNvPr id="22" name="Picture Placeholder 1">
            <a:extLst>
              <a:ext uri="{FF2B5EF4-FFF2-40B4-BE49-F238E27FC236}">
                <a16:creationId xmlns:a16="http://schemas.microsoft.com/office/drawing/2014/main" id="{8F36C119-AFC3-655F-C788-84AAE9762870}"/>
              </a:ext>
              <a:ext uri="{C183D7F6-B498-43B3-948B-1728B52AA6E4}">
                <adec:decorative xmlns:adec="http://schemas.microsoft.com/office/drawing/2017/decorative" val="1"/>
              </a:ext>
            </a:extLst>
          </p:cNvPr>
          <p:cNvSpPr>
            <a:spLocks noGrp="1"/>
          </p:cNvSpPr>
          <p:nvPr>
            <p:ph type="pic" sz="quarter" idx="13"/>
          </p:nvPr>
        </p:nvSpPr>
        <p:spPr>
          <a:xfrm>
            <a:off x="6209880" y="0"/>
            <a:ext cx="5982120" cy="6858000"/>
          </a:xfrm>
          <a:prstGeom prst="rect">
            <a:avLst/>
          </a:prstGeom>
          <a:blipFill dpi="0" rotWithShape="1">
            <a:blip r:embed="rId3">
              <a:extLst>
                <a:ext uri="{28A0092B-C50C-407E-A947-70E740481C1C}">
                  <a14:useLocalDpi xmlns:a14="http://schemas.microsoft.com/office/drawing/2010/main" val="0"/>
                </a:ext>
              </a:extLst>
            </a:blip>
            <a:srcRect/>
            <a:stretch>
              <a:fillRect l="-21892" r="-49642"/>
            </a:stretch>
          </a:blipFill>
        </p:spPr>
        <p:txBody>
          <a:bodyPr lIns="0" tIns="0" rIns="0" bIns="0"/>
          <a:lstStyle/>
          <a:p>
            <a:r>
              <a:rPr lang="en-US"/>
              <a:t>Click icon to add picture</a:t>
            </a:r>
          </a:p>
        </p:txBody>
      </p:sp>
      <p:graphicFrame>
        <p:nvGraphicFramePr>
          <p:cNvPr id="4" name="Object 3" hidden="1">
            <a:extLst>
              <a:ext uri="{FF2B5EF4-FFF2-40B4-BE49-F238E27FC236}">
                <a16:creationId xmlns:a16="http://schemas.microsoft.com/office/drawing/2014/main" id="{1FDE277A-D1D4-46F7-9ED8-7C20DEB74C53}"/>
              </a:ext>
            </a:extLst>
          </p:cNvPr>
          <p:cNvGraphicFramePr>
            <a:graphicFrameLocks noChangeAspect="1"/>
          </p:cNvGraphicFramePr>
          <p:nvPr userDrawn="1">
            <p:custDataLst>
              <p:tags r:id="rId1"/>
            </p:custDataLst>
            <p:extLst>
              <p:ext uri="{D42A27DB-BD31-4B8C-83A1-F6EECF244321}">
                <p14:modId xmlns:p14="http://schemas.microsoft.com/office/powerpoint/2010/main" val="4040624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9" imgH="343" progId="TCLayout.ActiveDocument.1">
                  <p:embed/>
                </p:oleObj>
              </mc:Choice>
              <mc:Fallback>
                <p:oleObj name="think-cell Slide" r:id="rId4" imgW="339" imgH="34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14918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Forside fakultet Innho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graphicFrame>
        <p:nvGraphicFramePr>
          <p:cNvPr id="3" name="Object 2" hidden="1">
            <a:extLst>
              <a:ext uri="{FF2B5EF4-FFF2-40B4-BE49-F238E27FC236}">
                <a16:creationId xmlns:a16="http://schemas.microsoft.com/office/drawing/2014/main" id="{4C57EEA8-87A3-4F4A-8A88-C8CF94340B45}"/>
              </a:ext>
            </a:extLst>
          </p:cNvPr>
          <p:cNvGraphicFramePr>
            <a:graphicFrameLocks noChangeAspect="1"/>
          </p:cNvGraphicFramePr>
          <p:nvPr userDrawn="1">
            <p:custDataLst>
              <p:tags r:id="rId1"/>
            </p:custDataLst>
            <p:extLst>
              <p:ext uri="{D42A27DB-BD31-4B8C-83A1-F6EECF244321}">
                <p14:modId xmlns:p14="http://schemas.microsoft.com/office/powerpoint/2010/main" val="1899552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9" imgH="343" progId="TCLayout.ActiveDocument.1">
                  <p:embed/>
                </p:oleObj>
              </mc:Choice>
              <mc:Fallback>
                <p:oleObj name="think-cell Slide" r:id="rId3" imgW="339"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pic>
        <p:nvPicPr>
          <p:cNvPr id="28" name="Graphic 27" descr="UiO segl">
            <a:extLst>
              <a:ext uri="{FF2B5EF4-FFF2-40B4-BE49-F238E27FC236}">
                <a16:creationId xmlns:a16="http://schemas.microsoft.com/office/drawing/2014/main" id="{AECCD3CC-AC27-4207-85D4-8056C1F5FDD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193668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fakulte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en-US"/>
              <a:t>Click icon to add picture</a:t>
            </a:r>
            <a:endParaRPr lang="en-US" dirty="0"/>
          </a:p>
        </p:txBody>
      </p:sp>
      <p:sp>
        <p:nvSpPr>
          <p:cNvPr id="29" name="Text Placeholder 8">
            <a:extLst>
              <a:ext uri="{FF2B5EF4-FFF2-40B4-BE49-F238E27FC236}">
                <a16:creationId xmlns:a16="http://schemas.microsoft.com/office/drawing/2014/main" id="{B116A28A-122D-47FC-B20F-2DE6D034FBA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pic>
        <p:nvPicPr>
          <p:cNvPr id="30" name="Graphic 29" descr="UiO segl">
            <a:extLst>
              <a:ext uri="{FF2B5EF4-FFF2-40B4-BE49-F238E27FC236}">
                <a16:creationId xmlns:a16="http://schemas.microsoft.com/office/drawing/2014/main" id="{E981D0C6-9965-4EA6-835B-007DA7454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1" name="addin_colorlist" hidden="1">
            <a:extLst>
              <a:ext uri="{FF2B5EF4-FFF2-40B4-BE49-F238E27FC236}">
                <a16:creationId xmlns:a16="http://schemas.microsoft.com/office/drawing/2014/main" id="{FB8D8BF6-D27B-473E-8C7F-5564EC4E8842}"/>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en-US" noProof="0"/>
              <a:t>Click to edit Master title style</a:t>
            </a:r>
            <a:endParaRPr lang="nb-NO" noProof="0" dirty="0"/>
          </a:p>
        </p:txBody>
      </p:sp>
      <p:sp>
        <p:nvSpPr>
          <p:cNvPr id="28" name="Text Placeholder 8">
            <a:extLst>
              <a:ext uri="{FF2B5EF4-FFF2-40B4-BE49-F238E27FC236}">
                <a16:creationId xmlns:a16="http://schemas.microsoft.com/office/drawing/2014/main" id="{16F080F3-F66D-44E1-A274-51E675B7D76D}"/>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2B993451-3DED-457B-B2BA-C0AD678BC4F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E4C943B6-9D87-4707-9BC0-AB5D348B81A6}"/>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5" name="Date Placeholder 3">
            <a:extLst>
              <a:ext uri="{FF2B5EF4-FFF2-40B4-BE49-F238E27FC236}">
                <a16:creationId xmlns:a16="http://schemas.microsoft.com/office/drawing/2014/main" id="{9138817D-ECF3-4F24-AB4D-EE86A7D38EC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327605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663D537D-BDA7-442F-85CC-77B15D3E9EBA}"/>
              </a:ext>
              <a:ext uri="{C183D7F6-B498-43B3-948B-1728B52AA6E4}">
                <adec:decorative xmlns:adec="http://schemas.microsoft.com/office/drawing/2017/decorative" val="1"/>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en-US"/>
              <a:t>Click icon to add picture</a:t>
            </a:r>
          </a:p>
        </p:txBody>
      </p:sp>
      <p:pic>
        <p:nvPicPr>
          <p:cNvPr id="31" name="Graphic 30" descr="UiO segl">
            <a:extLst>
              <a:ext uri="{FF2B5EF4-FFF2-40B4-BE49-F238E27FC236}">
                <a16:creationId xmlns:a16="http://schemas.microsoft.com/office/drawing/2014/main" id="{9BE98BF2-9E12-4468-BCAE-2A3B441A6E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Text Placeholder 8">
            <a:extLst>
              <a:ext uri="{FF2B5EF4-FFF2-40B4-BE49-F238E27FC236}">
                <a16:creationId xmlns:a16="http://schemas.microsoft.com/office/drawing/2014/main" id="{EA343E91-A7F8-411F-8D9E-AD0CD04545F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30" name="Text Placeholder 8">
            <a:extLst>
              <a:ext uri="{FF2B5EF4-FFF2-40B4-BE49-F238E27FC236}">
                <a16:creationId xmlns:a16="http://schemas.microsoft.com/office/drawing/2014/main" id="{A0F37DB2-E675-4E63-AD01-1D4996198F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AF5E8745-EB5B-4C17-A308-AC6088BCA617}"/>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7CB7E83F-937E-4B9E-830A-492432F3A4E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B8980526-4F9F-495D-A07D-8D82934AE66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25691721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2D069C-C025-484F-B809-F6C0328593D2}"/>
              </a:ext>
            </a:extLst>
          </p:cNvPr>
          <p:cNvGraphicFramePr>
            <a:graphicFrameLocks noChangeAspect="1"/>
          </p:cNvGraphicFramePr>
          <p:nvPr userDrawn="1">
            <p:custDataLst>
              <p:tags r:id="rId30"/>
            </p:custDataLst>
            <p:extLst>
              <p:ext uri="{D42A27DB-BD31-4B8C-83A1-F6EECF244321}">
                <p14:modId xmlns:p14="http://schemas.microsoft.com/office/powerpoint/2010/main" val="28017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339" imgH="343" progId="TCLayout.ActiveDocument.1">
                  <p:embed/>
                </p:oleObj>
              </mc:Choice>
              <mc:Fallback>
                <p:oleObj name="think-cell Slide" r:id="rId31" imgW="339" imgH="343" progId="TCLayout.ActiveDocument.1">
                  <p:embed/>
                  <p:pic>
                    <p:nvPicPr>
                      <p:cNvPr id="0" name=""/>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dirty="0"/>
              <a:t>Side </a:t>
            </a:r>
            <a:fld id="{5251F420-7306-4E7C-A79E-F31A38F7D392}" type="slidenum">
              <a:rPr lang="en-US" smtClean="0"/>
              <a:pPr/>
              <a:t>‹#›</a:t>
            </a:fld>
            <a:endParaRPr lang="en-US" dirty="0"/>
          </a:p>
        </p:txBody>
      </p:sp>
      <p:pic>
        <p:nvPicPr>
          <p:cNvPr id="11" name="Graphic 10" descr="Logo Universitet i oslo">
            <a:extLst>
              <a:ext uri="{FF2B5EF4-FFF2-40B4-BE49-F238E27FC236}">
                <a16:creationId xmlns:a16="http://schemas.microsoft.com/office/drawing/2014/main" id="{C0E4FBEC-28F7-4C61-8732-186A1AAD3429}"/>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381001" y="6280142"/>
            <a:ext cx="1021262" cy="202980"/>
          </a:xfrm>
          <a:prstGeom prst="rect">
            <a:avLst/>
          </a:prstGeom>
        </p:spPr>
      </p:pic>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spTree>
    <p:extLst>
      <p:ext uri="{BB962C8B-B14F-4D97-AF65-F5344CB8AC3E}">
        <p14:creationId xmlns:p14="http://schemas.microsoft.com/office/powerpoint/2010/main" val="339228684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9" r:id="rId5"/>
    <p:sldLayoutId id="2147483726" r:id="rId6"/>
    <p:sldLayoutId id="2147483727" r:id="rId7"/>
    <p:sldLayoutId id="2147483728" r:id="rId8"/>
    <p:sldLayoutId id="2147483721" r:id="rId9"/>
    <p:sldLayoutId id="2147483720" r:id="rId10"/>
    <p:sldLayoutId id="2147483719" r:id="rId11"/>
    <p:sldLayoutId id="2147483701" r:id="rId12"/>
    <p:sldLayoutId id="2147483702" r:id="rId13"/>
    <p:sldLayoutId id="2147483704" r:id="rId14"/>
    <p:sldLayoutId id="2147483706" r:id="rId15"/>
    <p:sldLayoutId id="2147483716" r:id="rId16"/>
    <p:sldLayoutId id="2147483717" r:id="rId17"/>
    <p:sldLayoutId id="2147483713" r:id="rId18"/>
    <p:sldLayoutId id="2147483714" r:id="rId19"/>
    <p:sldLayoutId id="2147483709" r:id="rId20"/>
    <p:sldLayoutId id="2147483710" r:id="rId21"/>
    <p:sldLayoutId id="2147483711" r:id="rId22"/>
    <p:sldLayoutId id="2147483712" r:id="rId23"/>
    <p:sldLayoutId id="2147483707" r:id="rId24"/>
    <p:sldLayoutId id="2147483708" r:id="rId25"/>
    <p:sldLayoutId id="2147483715" r:id="rId26"/>
    <p:sldLayoutId id="2147483718" r:id="rId27"/>
    <p:sldLayoutId id="2147483730" r:id="rId28"/>
  </p:sldLayoutIdLst>
  <p:hf hdr="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288000" indent="-288000" algn="l" defTabSz="914446" rtl="0" eaLnBrk="1" latinLnBrk="0" hangingPunct="1">
        <a:lnSpc>
          <a:spcPct val="100000"/>
        </a:lnSpc>
        <a:spcBef>
          <a:spcPts val="1150"/>
        </a:spcBef>
        <a:buFont typeface="Wingdings" panose="05000000000000000000" pitchFamily="2" charset="2"/>
        <a:buChar char="§"/>
        <a:defRPr sz="24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uio.no/om/regelverk/studier/kvalitetssystem/systembeskrivelse.html#toc5"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hyperlink" Target="https://www.uio.no/om/regelverk/studier/kvalitetssystem/systembeskrivelse.html#toc5"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https://www.uio.no/om/regelverk/studier/kvalitetssystem/systembeskrivelse.html#toc5"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https://www.uio.no/om/regelverk/studier/kvalitetssystem/systembeskrivelse.html#toc5"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www.lovdata.no/all/tl-20050401-015-005.html#4-4"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hyperlink" Target="https://www.hf.uio.no/livet-rundt-studiene/studentdemokrati/studentutvalgene.html" TargetMode="External"/><Relationship Id="rId4" Type="http://schemas.openxmlformats.org/officeDocument/2006/relationships/hyperlink" Target="https://www.uio.no/for-ansatte/arbeidsstotte/sta/enheter/hf/program-emner/programr%C3%A5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www.hf.uio.no/imv/om/organisasjon/programrad/"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hf.uio.no/imv/livet-rundt-studiene/index.html" TargetMode="Externa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hyperlink" Target="https://www.hf.uio.no/imv/om/organisasjon/styret/" TargetMode="External"/><Relationship Id="rId2" Type="http://schemas.openxmlformats.org/officeDocument/2006/relationships/hyperlink" Target="https://www.hf.uio.no/imv/om/organisasjon/styret/reglement/styring-adm-reglement-130608.pdf" TargetMode="External"/><Relationship Id="rId1" Type="http://schemas.openxmlformats.org/officeDocument/2006/relationships/slideLayout" Target="../slideLayouts/slideLayout28.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B0CB741-250C-1584-1EFC-A54689CC1139}"/>
              </a:ext>
            </a:extLst>
          </p:cNvPr>
          <p:cNvSpPr>
            <a:spLocks noGrp="1"/>
          </p:cNvSpPr>
          <p:nvPr>
            <p:ph type="body" sz="quarter" idx="17"/>
          </p:nvPr>
        </p:nvSpPr>
        <p:spPr/>
        <p:txBody>
          <a:bodyPr/>
          <a:lstStyle/>
          <a:p>
            <a:endParaRPr lang="en-US"/>
          </a:p>
        </p:txBody>
      </p:sp>
      <p:sp>
        <p:nvSpPr>
          <p:cNvPr id="15" name="Text Placeholder 14">
            <a:extLst>
              <a:ext uri="{FF2B5EF4-FFF2-40B4-BE49-F238E27FC236}">
                <a16:creationId xmlns:a16="http://schemas.microsoft.com/office/drawing/2014/main" id="{970A4445-9C2F-B852-FCB2-C080EBB71DD8}"/>
              </a:ext>
            </a:extLst>
          </p:cNvPr>
          <p:cNvSpPr>
            <a:spLocks noGrp="1"/>
          </p:cNvSpPr>
          <p:nvPr>
            <p:ph type="body" sz="quarter" idx="14"/>
          </p:nvPr>
        </p:nvSpPr>
        <p:spPr/>
        <p:txBody>
          <a:bodyPr/>
          <a:lstStyle/>
          <a:p>
            <a:endParaRPr lang="en-US"/>
          </a:p>
        </p:txBody>
      </p:sp>
      <p:sp>
        <p:nvSpPr>
          <p:cNvPr id="12" name="Title 11">
            <a:extLst>
              <a:ext uri="{FF2B5EF4-FFF2-40B4-BE49-F238E27FC236}">
                <a16:creationId xmlns:a16="http://schemas.microsoft.com/office/drawing/2014/main" id="{88D6712D-C227-04CA-E16B-98A2C89443F4}"/>
              </a:ext>
            </a:extLst>
          </p:cNvPr>
          <p:cNvSpPr>
            <a:spLocks noGrp="1"/>
          </p:cNvSpPr>
          <p:nvPr>
            <p:ph type="title"/>
          </p:nvPr>
        </p:nvSpPr>
        <p:spPr/>
        <p:txBody>
          <a:bodyPr/>
          <a:lstStyle/>
          <a:p>
            <a:r>
              <a:rPr lang="en-US" dirty="0" err="1"/>
              <a:t>Styringsorganer</a:t>
            </a:r>
            <a:r>
              <a:rPr lang="en-US" dirty="0"/>
              <a:t> </a:t>
            </a:r>
            <a:r>
              <a:rPr lang="en-US" dirty="0" err="1"/>
              <a:t>ved</a:t>
            </a:r>
            <a:r>
              <a:rPr lang="en-US" dirty="0"/>
              <a:t> IMV 2024</a:t>
            </a:r>
          </a:p>
        </p:txBody>
      </p:sp>
      <p:sp>
        <p:nvSpPr>
          <p:cNvPr id="13" name="Subtitle 12">
            <a:extLst>
              <a:ext uri="{FF2B5EF4-FFF2-40B4-BE49-F238E27FC236}">
                <a16:creationId xmlns:a16="http://schemas.microsoft.com/office/drawing/2014/main" id="{9EB75878-E9BE-6CFD-8E63-BA93D64A7F27}"/>
              </a:ext>
            </a:extLst>
          </p:cNvPr>
          <p:cNvSpPr>
            <a:spLocks noGrp="1"/>
          </p:cNvSpPr>
          <p:nvPr>
            <p:ph type="subTitle" idx="1"/>
          </p:nvPr>
        </p:nvSpPr>
        <p:spPr/>
        <p:txBody>
          <a:bodyPr/>
          <a:lstStyle/>
          <a:p>
            <a:r>
              <a:rPr lang="en-US" dirty="0"/>
              <a:t>Nina Rundgren</a:t>
            </a:r>
          </a:p>
        </p:txBody>
      </p:sp>
      <p:sp>
        <p:nvSpPr>
          <p:cNvPr id="16" name="Text Placeholder 15">
            <a:extLst>
              <a:ext uri="{FF2B5EF4-FFF2-40B4-BE49-F238E27FC236}">
                <a16:creationId xmlns:a16="http://schemas.microsoft.com/office/drawing/2014/main" id="{D7D733F8-EFDF-EAA6-34D6-CE214B452254}"/>
              </a:ext>
            </a:extLst>
          </p:cNvPr>
          <p:cNvSpPr>
            <a:spLocks noGrp="1"/>
          </p:cNvSpPr>
          <p:nvPr>
            <p:ph type="body" sz="quarter" idx="15"/>
          </p:nvPr>
        </p:nvSpPr>
        <p:spPr/>
        <p:txBody>
          <a:bodyPr/>
          <a:lstStyle/>
          <a:p>
            <a:r>
              <a:rPr lang="en-US" dirty="0" err="1"/>
              <a:t>Administrativ</a:t>
            </a:r>
            <a:r>
              <a:rPr lang="en-US" dirty="0"/>
              <a:t> </a:t>
            </a:r>
            <a:r>
              <a:rPr lang="en-US" dirty="0" err="1"/>
              <a:t>leder</a:t>
            </a:r>
            <a:endParaRPr lang="en-US" dirty="0"/>
          </a:p>
        </p:txBody>
      </p:sp>
      <p:sp>
        <p:nvSpPr>
          <p:cNvPr id="17" name="Text Placeholder 16">
            <a:extLst>
              <a:ext uri="{FF2B5EF4-FFF2-40B4-BE49-F238E27FC236}">
                <a16:creationId xmlns:a16="http://schemas.microsoft.com/office/drawing/2014/main" id="{D9DEB339-80A6-7BC2-D758-9306A07DD1BD}"/>
              </a:ext>
            </a:extLst>
          </p:cNvPr>
          <p:cNvSpPr>
            <a:spLocks noGrp="1"/>
          </p:cNvSpPr>
          <p:nvPr>
            <p:ph type="body" sz="quarter" idx="16"/>
          </p:nvPr>
        </p:nvSpPr>
        <p:spPr/>
        <p:txBody>
          <a:bodyPr/>
          <a:lstStyle/>
          <a:p>
            <a:r>
              <a:rPr lang="en-US" dirty="0"/>
              <a:t>IMV</a:t>
            </a:r>
          </a:p>
        </p:txBody>
      </p:sp>
      <p:sp>
        <p:nvSpPr>
          <p:cNvPr id="7" name="Date Placeholder 6">
            <a:extLst>
              <a:ext uri="{FF2B5EF4-FFF2-40B4-BE49-F238E27FC236}">
                <a16:creationId xmlns:a16="http://schemas.microsoft.com/office/drawing/2014/main" id="{1FE0839F-7AF7-4025-2280-C28576AD398B}"/>
              </a:ext>
            </a:extLst>
          </p:cNvPr>
          <p:cNvSpPr>
            <a:spLocks noGrp="1"/>
          </p:cNvSpPr>
          <p:nvPr>
            <p:ph type="dt" sz="half" idx="10"/>
          </p:nvPr>
        </p:nvSpPr>
        <p:spPr/>
        <p:txBody>
          <a:bodyPr/>
          <a:lstStyle/>
          <a:p>
            <a:r>
              <a:rPr lang="en-US" dirty="0"/>
              <a:t>18.04.2024</a:t>
            </a:r>
          </a:p>
        </p:txBody>
      </p:sp>
      <p:pic>
        <p:nvPicPr>
          <p:cNvPr id="2052" name="Picture 4" descr="Humit – senter for digital utvikling på HF - Humit – senter for digital  utvikling på HF">
            <a:extLst>
              <a:ext uri="{FF2B5EF4-FFF2-40B4-BE49-F238E27FC236}">
                <a16:creationId xmlns:a16="http://schemas.microsoft.com/office/drawing/2014/main" id="{DF7C7DFF-834E-9398-4FE3-BAFAE4E54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023" y="2097199"/>
            <a:ext cx="6320977" cy="475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3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721F9-8BF2-5E61-BB9E-A0BA3420B42E}"/>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AA6266DA-C6A2-6E78-090C-488C6F15E7EA}"/>
              </a:ext>
            </a:extLst>
          </p:cNvPr>
          <p:cNvSpPr>
            <a:spLocks noGrp="1"/>
          </p:cNvSpPr>
          <p:nvPr>
            <p:ph type="sldNum" sz="quarter" idx="12"/>
          </p:nvPr>
        </p:nvSpPr>
        <p:spPr/>
        <p:txBody>
          <a:bodyPr/>
          <a:lstStyle/>
          <a:p>
            <a:r>
              <a:rPr lang="en-US"/>
              <a:t>Side </a:t>
            </a:r>
            <a:fld id="{5251F420-7306-4E7C-A79E-F31A38F7D392}" type="slidenum">
              <a:rPr lang="en-US" smtClean="0"/>
              <a:pPr/>
              <a:t>10</a:t>
            </a:fld>
            <a:endParaRPr lang="en-US" dirty="0"/>
          </a:p>
        </p:txBody>
      </p:sp>
      <p:sp>
        <p:nvSpPr>
          <p:cNvPr id="4" name="Title 3">
            <a:extLst>
              <a:ext uri="{FF2B5EF4-FFF2-40B4-BE49-F238E27FC236}">
                <a16:creationId xmlns:a16="http://schemas.microsoft.com/office/drawing/2014/main" id="{56AA8A7A-12EF-3859-0BFB-02F0A54E543E}"/>
              </a:ext>
            </a:extLst>
          </p:cNvPr>
          <p:cNvSpPr>
            <a:spLocks noGrp="1"/>
          </p:cNvSpPr>
          <p:nvPr>
            <p:ph type="title"/>
          </p:nvPr>
        </p:nvSpPr>
        <p:spPr/>
        <p:txBody>
          <a:bodyPr/>
          <a:lstStyle/>
          <a:p>
            <a:endParaRPr lang="nb-NO"/>
          </a:p>
        </p:txBody>
      </p:sp>
      <p:sp>
        <p:nvSpPr>
          <p:cNvPr id="5" name="Content Placeholder 4">
            <a:extLst>
              <a:ext uri="{FF2B5EF4-FFF2-40B4-BE49-F238E27FC236}">
                <a16:creationId xmlns:a16="http://schemas.microsoft.com/office/drawing/2014/main" id="{63103F01-0050-FDDC-D2CA-1ABD972018DC}"/>
              </a:ext>
            </a:extLst>
          </p:cNvPr>
          <p:cNvSpPr>
            <a:spLocks noGrp="1"/>
          </p:cNvSpPr>
          <p:nvPr>
            <p:ph sz="quarter" idx="28"/>
          </p:nvPr>
        </p:nvSpPr>
        <p:spPr/>
        <p:txBody>
          <a:bodyPr/>
          <a:lstStyle/>
          <a:p>
            <a:r>
              <a:rPr lang="nb-NO" b="0" i="0" dirty="0">
                <a:solidFill>
                  <a:srgbClr val="000000"/>
                </a:solidFill>
                <a:effectLst/>
                <a:latin typeface="Helvetica" panose="020B0604020202020204" pitchFamily="34" charset="0"/>
              </a:rPr>
              <a:t>§ 7 Programråd for instituttets studieprogram(mer)</a:t>
            </a:r>
          </a:p>
          <a:p>
            <a:pPr marL="285750" indent="-285750">
              <a:buFont typeface="Arial" panose="020B0604020202020204" pitchFamily="34" charset="0"/>
              <a:buChar char="•"/>
            </a:pPr>
            <a:r>
              <a:rPr lang="nb-NO" sz="1600" b="0" i="0" dirty="0">
                <a:solidFill>
                  <a:srgbClr val="000000"/>
                </a:solidFill>
                <a:effectLst/>
                <a:latin typeface="Helvetica" panose="020B0604020202020204" pitchFamily="34" charset="0"/>
              </a:rPr>
              <a:t>For alle utdanningstilbud som leder fram til en grad skal det opprettes programråd som er delegert det koordinerende ansvar for tilbudet, jf. også </a:t>
            </a:r>
            <a:r>
              <a:rPr lang="nb-NO" sz="1600" b="0" i="0" dirty="0">
                <a:effectLst/>
                <a:latin typeface="Helvetica" panose="020B0604020202020204" pitchFamily="34" charset="0"/>
                <a:hlinkClick r:id="rId2"/>
              </a:rPr>
              <a:t>Kvalitetssystem for utdanningsvirksomheten ved UiO (html).</a:t>
            </a:r>
            <a:r>
              <a:rPr lang="nb-NO" sz="1600" b="0" i="0" dirty="0">
                <a:solidFill>
                  <a:srgbClr val="000000"/>
                </a:solidFill>
                <a:effectLst/>
                <a:latin typeface="Helvetica" panose="020B0604020202020204" pitchFamily="34" charset="0"/>
              </a:rPr>
              <a:t> Ett programråd kan tillegges ansvar for flere studieprogrammer.</a:t>
            </a:r>
          </a:p>
          <a:p>
            <a:endParaRPr lang="nb-NO" sz="1800" b="0" i="0" dirty="0">
              <a:solidFill>
                <a:srgbClr val="000000"/>
              </a:solidFill>
              <a:effectLst/>
              <a:latin typeface="Helvetica" panose="020B0604020202020204" pitchFamily="34" charset="0"/>
            </a:endParaRPr>
          </a:p>
          <a:p>
            <a:endParaRPr lang="nb-NO" dirty="0"/>
          </a:p>
          <a:p>
            <a:endParaRPr lang="nb-NO" dirty="0"/>
          </a:p>
          <a:p>
            <a:endParaRPr lang="nb-NO" dirty="0"/>
          </a:p>
        </p:txBody>
      </p:sp>
    </p:spTree>
    <p:extLst>
      <p:ext uri="{BB962C8B-B14F-4D97-AF65-F5344CB8AC3E}">
        <p14:creationId xmlns:p14="http://schemas.microsoft.com/office/powerpoint/2010/main" val="3023631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721F9-8BF2-5E61-BB9E-A0BA3420B42E}"/>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AA6266DA-C6A2-6E78-090C-488C6F15E7EA}"/>
              </a:ext>
            </a:extLst>
          </p:cNvPr>
          <p:cNvSpPr>
            <a:spLocks noGrp="1"/>
          </p:cNvSpPr>
          <p:nvPr>
            <p:ph type="sldNum" sz="quarter" idx="12"/>
          </p:nvPr>
        </p:nvSpPr>
        <p:spPr/>
        <p:txBody>
          <a:bodyPr/>
          <a:lstStyle/>
          <a:p>
            <a:r>
              <a:rPr lang="en-US"/>
              <a:t>Side </a:t>
            </a:r>
            <a:fld id="{5251F420-7306-4E7C-A79E-F31A38F7D392}" type="slidenum">
              <a:rPr lang="en-US" smtClean="0"/>
              <a:pPr/>
              <a:t>11</a:t>
            </a:fld>
            <a:endParaRPr lang="en-US" dirty="0"/>
          </a:p>
        </p:txBody>
      </p:sp>
      <p:sp>
        <p:nvSpPr>
          <p:cNvPr id="4" name="Title 3">
            <a:extLst>
              <a:ext uri="{FF2B5EF4-FFF2-40B4-BE49-F238E27FC236}">
                <a16:creationId xmlns:a16="http://schemas.microsoft.com/office/drawing/2014/main" id="{56AA8A7A-12EF-3859-0BFB-02F0A54E543E}"/>
              </a:ext>
            </a:extLst>
          </p:cNvPr>
          <p:cNvSpPr>
            <a:spLocks noGrp="1"/>
          </p:cNvSpPr>
          <p:nvPr>
            <p:ph type="title"/>
          </p:nvPr>
        </p:nvSpPr>
        <p:spPr/>
        <p:txBody>
          <a:bodyPr/>
          <a:lstStyle/>
          <a:p>
            <a:endParaRPr lang="nb-NO"/>
          </a:p>
        </p:txBody>
      </p:sp>
      <p:sp>
        <p:nvSpPr>
          <p:cNvPr id="5" name="Content Placeholder 4">
            <a:extLst>
              <a:ext uri="{FF2B5EF4-FFF2-40B4-BE49-F238E27FC236}">
                <a16:creationId xmlns:a16="http://schemas.microsoft.com/office/drawing/2014/main" id="{63103F01-0050-FDDC-D2CA-1ABD972018DC}"/>
              </a:ext>
            </a:extLst>
          </p:cNvPr>
          <p:cNvSpPr>
            <a:spLocks noGrp="1"/>
          </p:cNvSpPr>
          <p:nvPr>
            <p:ph sz="quarter" idx="28"/>
          </p:nvPr>
        </p:nvSpPr>
        <p:spPr/>
        <p:txBody>
          <a:bodyPr/>
          <a:lstStyle/>
          <a:p>
            <a:r>
              <a:rPr lang="nb-NO" b="0" i="0" dirty="0">
                <a:solidFill>
                  <a:srgbClr val="000000"/>
                </a:solidFill>
                <a:effectLst/>
                <a:latin typeface="Helvetica" panose="020B0604020202020204" pitchFamily="34" charset="0"/>
              </a:rPr>
              <a:t>§ 7 Programråd for instituttets studieprogram(mer)</a:t>
            </a:r>
          </a:p>
          <a:p>
            <a:pPr marL="285750" indent="-285750">
              <a:buFont typeface="Arial" panose="020B0604020202020204" pitchFamily="34" charset="0"/>
              <a:buChar char="•"/>
            </a:pPr>
            <a:r>
              <a:rPr lang="nb-NO" sz="1600" b="0" i="0" dirty="0">
                <a:solidFill>
                  <a:srgbClr val="000000"/>
                </a:solidFill>
                <a:effectLst/>
                <a:latin typeface="Helvetica" panose="020B0604020202020204" pitchFamily="34" charset="0"/>
              </a:rPr>
              <a:t>For alle utdanningstilbud som leder fram til en grad skal det opprettes programråd som er delegert det koordinerende ansvar for tilbudet, jf. også </a:t>
            </a:r>
            <a:r>
              <a:rPr lang="nb-NO" sz="1600" b="0" i="0" dirty="0">
                <a:effectLst/>
                <a:latin typeface="Helvetica" panose="020B0604020202020204" pitchFamily="34" charset="0"/>
                <a:hlinkClick r:id="rId2"/>
              </a:rPr>
              <a:t>Kvalitetssystem for utdanningsvirksomheten ved UiO (html).</a:t>
            </a:r>
            <a:r>
              <a:rPr lang="nb-NO" sz="1600" b="0" i="0" dirty="0">
                <a:solidFill>
                  <a:srgbClr val="000000"/>
                </a:solidFill>
                <a:effectLst/>
                <a:latin typeface="Helvetica" panose="020B0604020202020204" pitchFamily="34" charset="0"/>
              </a:rPr>
              <a:t> Ett programråd kan tillegges ansvar for flere studieprogrammer.</a:t>
            </a:r>
          </a:p>
          <a:p>
            <a:pPr marL="285750" indent="-285750">
              <a:buFont typeface="Arial" panose="020B0604020202020204" pitchFamily="34" charset="0"/>
              <a:buChar char="•"/>
            </a:pPr>
            <a:r>
              <a:rPr lang="nb-NO" sz="1600" b="0" i="0" dirty="0">
                <a:solidFill>
                  <a:srgbClr val="000000"/>
                </a:solidFill>
                <a:effectLst/>
                <a:latin typeface="Helvetica" panose="020B0604020202020204" pitchFamily="34" charset="0"/>
              </a:rPr>
              <a:t>Programrådet selv skal behandle de faglige rammene, viktige prioriteringer og opplegg for kvalitetssikring og kvalitetsutvikling av programmene. Utover dette kan programrådet delegere sine oppgaver til programleder. Avgjørelser om den løpende drift skal delegeres til programleder.</a:t>
            </a:r>
          </a:p>
          <a:p>
            <a:endParaRPr lang="nb-NO" sz="1800" b="0" i="0" dirty="0">
              <a:solidFill>
                <a:srgbClr val="000000"/>
              </a:solidFill>
              <a:effectLst/>
              <a:latin typeface="Helvetica" panose="020B0604020202020204" pitchFamily="34" charset="0"/>
            </a:endParaRPr>
          </a:p>
          <a:p>
            <a:endParaRPr lang="nb-NO" dirty="0"/>
          </a:p>
          <a:p>
            <a:endParaRPr lang="nb-NO" dirty="0"/>
          </a:p>
          <a:p>
            <a:endParaRPr lang="nb-NO" dirty="0"/>
          </a:p>
        </p:txBody>
      </p:sp>
    </p:spTree>
    <p:extLst>
      <p:ext uri="{BB962C8B-B14F-4D97-AF65-F5344CB8AC3E}">
        <p14:creationId xmlns:p14="http://schemas.microsoft.com/office/powerpoint/2010/main" val="265561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721F9-8BF2-5E61-BB9E-A0BA3420B42E}"/>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AA6266DA-C6A2-6E78-090C-488C6F15E7EA}"/>
              </a:ext>
            </a:extLst>
          </p:cNvPr>
          <p:cNvSpPr>
            <a:spLocks noGrp="1"/>
          </p:cNvSpPr>
          <p:nvPr>
            <p:ph type="sldNum" sz="quarter" idx="12"/>
          </p:nvPr>
        </p:nvSpPr>
        <p:spPr/>
        <p:txBody>
          <a:bodyPr/>
          <a:lstStyle/>
          <a:p>
            <a:r>
              <a:rPr lang="en-US"/>
              <a:t>Side </a:t>
            </a:r>
            <a:fld id="{5251F420-7306-4E7C-A79E-F31A38F7D392}" type="slidenum">
              <a:rPr lang="en-US" smtClean="0"/>
              <a:pPr/>
              <a:t>12</a:t>
            </a:fld>
            <a:endParaRPr lang="en-US" dirty="0"/>
          </a:p>
        </p:txBody>
      </p:sp>
      <p:sp>
        <p:nvSpPr>
          <p:cNvPr id="4" name="Title 3">
            <a:extLst>
              <a:ext uri="{FF2B5EF4-FFF2-40B4-BE49-F238E27FC236}">
                <a16:creationId xmlns:a16="http://schemas.microsoft.com/office/drawing/2014/main" id="{56AA8A7A-12EF-3859-0BFB-02F0A54E543E}"/>
              </a:ext>
            </a:extLst>
          </p:cNvPr>
          <p:cNvSpPr>
            <a:spLocks noGrp="1"/>
          </p:cNvSpPr>
          <p:nvPr>
            <p:ph type="title"/>
          </p:nvPr>
        </p:nvSpPr>
        <p:spPr/>
        <p:txBody>
          <a:bodyPr/>
          <a:lstStyle/>
          <a:p>
            <a:endParaRPr lang="nb-NO"/>
          </a:p>
        </p:txBody>
      </p:sp>
      <p:sp>
        <p:nvSpPr>
          <p:cNvPr id="5" name="Content Placeholder 4">
            <a:extLst>
              <a:ext uri="{FF2B5EF4-FFF2-40B4-BE49-F238E27FC236}">
                <a16:creationId xmlns:a16="http://schemas.microsoft.com/office/drawing/2014/main" id="{63103F01-0050-FDDC-D2CA-1ABD972018DC}"/>
              </a:ext>
            </a:extLst>
          </p:cNvPr>
          <p:cNvSpPr>
            <a:spLocks noGrp="1"/>
          </p:cNvSpPr>
          <p:nvPr>
            <p:ph sz="quarter" idx="28"/>
          </p:nvPr>
        </p:nvSpPr>
        <p:spPr>
          <a:xfrm>
            <a:off x="350617" y="1082726"/>
            <a:ext cx="11471910" cy="4817312"/>
          </a:xfrm>
        </p:spPr>
        <p:txBody>
          <a:bodyPr/>
          <a:lstStyle/>
          <a:p>
            <a:r>
              <a:rPr lang="nb-NO" b="0" i="0" dirty="0">
                <a:solidFill>
                  <a:srgbClr val="000000"/>
                </a:solidFill>
                <a:effectLst/>
                <a:latin typeface="Helvetica" panose="020B0604020202020204" pitchFamily="34" charset="0"/>
              </a:rPr>
              <a:t>§ 7 Programråd for instituttets studieprogram(mer)</a:t>
            </a:r>
          </a:p>
          <a:p>
            <a:pPr marL="285750" indent="-285750">
              <a:buFont typeface="Arial" panose="020B0604020202020204" pitchFamily="34" charset="0"/>
              <a:buChar char="•"/>
            </a:pPr>
            <a:r>
              <a:rPr lang="nb-NO" sz="1600" b="0" i="0" dirty="0">
                <a:solidFill>
                  <a:srgbClr val="000000"/>
                </a:solidFill>
                <a:effectLst/>
                <a:latin typeface="Helvetica" panose="020B0604020202020204" pitchFamily="34" charset="0"/>
              </a:rPr>
              <a:t>For alle utdanningstilbud som leder fram til en grad skal det opprettes programråd som er delegert det koordinerende ansvar for tilbudet, jf. også </a:t>
            </a:r>
            <a:r>
              <a:rPr lang="nb-NO" sz="1600" b="0" i="0" dirty="0">
                <a:effectLst/>
                <a:latin typeface="Helvetica" panose="020B0604020202020204" pitchFamily="34" charset="0"/>
                <a:hlinkClick r:id="rId2"/>
              </a:rPr>
              <a:t>Kvalitetssystem for utdanningsvirksomheten ved UiO (html).</a:t>
            </a:r>
            <a:r>
              <a:rPr lang="nb-NO" sz="1600" b="0" i="0" dirty="0">
                <a:solidFill>
                  <a:srgbClr val="000000"/>
                </a:solidFill>
                <a:effectLst/>
                <a:latin typeface="Helvetica" panose="020B0604020202020204" pitchFamily="34" charset="0"/>
              </a:rPr>
              <a:t> Ett programråd kan tillegges ansvar for flere studieprogrammer.</a:t>
            </a:r>
          </a:p>
          <a:p>
            <a:pPr marL="285750" indent="-285750">
              <a:buFont typeface="Arial" panose="020B0604020202020204" pitchFamily="34" charset="0"/>
              <a:buChar char="•"/>
            </a:pPr>
            <a:r>
              <a:rPr lang="nb-NO" sz="1600" b="0" i="0" dirty="0">
                <a:solidFill>
                  <a:srgbClr val="000000"/>
                </a:solidFill>
                <a:effectLst/>
                <a:latin typeface="Helvetica" panose="020B0604020202020204" pitchFamily="34" charset="0"/>
              </a:rPr>
              <a:t>Programrådet selv skal behandle de faglige rammene, viktige prioriteringer og opplegg for kvalitetssikring og kvalitetsutvikling av programmene. Utover dette kan programrådet delegere sine oppgaver til programleder. Avgjørelser om den løpende drift skal delegeres til programleder.</a:t>
            </a:r>
          </a:p>
          <a:p>
            <a:pPr marL="285750" indent="-285750">
              <a:buFont typeface="Arial" panose="020B0604020202020204" pitchFamily="34" charset="0"/>
              <a:buChar char="•"/>
            </a:pPr>
            <a:r>
              <a:rPr lang="nb-NO" sz="1600" b="0" i="0" dirty="0">
                <a:solidFill>
                  <a:srgbClr val="000000"/>
                </a:solidFill>
                <a:effectLst/>
                <a:latin typeface="Helvetica" panose="020B0604020202020204" pitchFamily="34" charset="0"/>
              </a:rPr>
              <a:t>Programrådene skal settes sammen slik at det avspeiler de fagmiljøene som deltar i programmet og sikrer studentene representasjon. Det kan også oppnevnes ett medlem i programrådene som ikke representerer noen av disse gruppene.</a:t>
            </a:r>
            <a:endParaRPr lang="nb-NO" sz="1600" dirty="0">
              <a:latin typeface="Helvetica" panose="020B0604020202020204" pitchFamily="34" charset="0"/>
            </a:endParaRPr>
          </a:p>
          <a:p>
            <a:endParaRPr lang="nb-NO" sz="1800" b="0" i="0" dirty="0">
              <a:solidFill>
                <a:srgbClr val="000000"/>
              </a:solidFill>
              <a:effectLst/>
              <a:latin typeface="Helvetica" panose="020B0604020202020204" pitchFamily="34" charset="0"/>
            </a:endParaRPr>
          </a:p>
          <a:p>
            <a:endParaRPr lang="nb-NO" dirty="0"/>
          </a:p>
          <a:p>
            <a:endParaRPr lang="nb-NO" dirty="0"/>
          </a:p>
          <a:p>
            <a:endParaRPr lang="nb-NO" dirty="0"/>
          </a:p>
        </p:txBody>
      </p:sp>
    </p:spTree>
    <p:extLst>
      <p:ext uri="{BB962C8B-B14F-4D97-AF65-F5344CB8AC3E}">
        <p14:creationId xmlns:p14="http://schemas.microsoft.com/office/powerpoint/2010/main" val="343332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721F9-8BF2-5E61-BB9E-A0BA3420B42E}"/>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AA6266DA-C6A2-6E78-090C-488C6F15E7EA}"/>
              </a:ext>
            </a:extLst>
          </p:cNvPr>
          <p:cNvSpPr>
            <a:spLocks noGrp="1"/>
          </p:cNvSpPr>
          <p:nvPr>
            <p:ph type="sldNum" sz="quarter" idx="12"/>
          </p:nvPr>
        </p:nvSpPr>
        <p:spPr/>
        <p:txBody>
          <a:bodyPr/>
          <a:lstStyle/>
          <a:p>
            <a:r>
              <a:rPr lang="en-US"/>
              <a:t>Side </a:t>
            </a:r>
            <a:fld id="{5251F420-7306-4E7C-A79E-F31A38F7D392}" type="slidenum">
              <a:rPr lang="en-US" smtClean="0"/>
              <a:pPr/>
              <a:t>13</a:t>
            </a:fld>
            <a:endParaRPr lang="en-US" dirty="0"/>
          </a:p>
        </p:txBody>
      </p:sp>
      <p:sp>
        <p:nvSpPr>
          <p:cNvPr id="4" name="Title 3">
            <a:extLst>
              <a:ext uri="{FF2B5EF4-FFF2-40B4-BE49-F238E27FC236}">
                <a16:creationId xmlns:a16="http://schemas.microsoft.com/office/drawing/2014/main" id="{56AA8A7A-12EF-3859-0BFB-02F0A54E543E}"/>
              </a:ext>
            </a:extLst>
          </p:cNvPr>
          <p:cNvSpPr>
            <a:spLocks noGrp="1"/>
          </p:cNvSpPr>
          <p:nvPr>
            <p:ph type="title"/>
          </p:nvPr>
        </p:nvSpPr>
        <p:spPr/>
        <p:txBody>
          <a:bodyPr/>
          <a:lstStyle/>
          <a:p>
            <a:endParaRPr lang="nb-NO"/>
          </a:p>
        </p:txBody>
      </p:sp>
      <p:sp>
        <p:nvSpPr>
          <p:cNvPr id="5" name="Content Placeholder 4">
            <a:extLst>
              <a:ext uri="{FF2B5EF4-FFF2-40B4-BE49-F238E27FC236}">
                <a16:creationId xmlns:a16="http://schemas.microsoft.com/office/drawing/2014/main" id="{63103F01-0050-FDDC-D2CA-1ABD972018DC}"/>
              </a:ext>
            </a:extLst>
          </p:cNvPr>
          <p:cNvSpPr>
            <a:spLocks noGrp="1"/>
          </p:cNvSpPr>
          <p:nvPr>
            <p:ph sz="quarter" idx="28"/>
          </p:nvPr>
        </p:nvSpPr>
        <p:spPr/>
        <p:txBody>
          <a:bodyPr/>
          <a:lstStyle/>
          <a:p>
            <a:r>
              <a:rPr lang="nb-NO" b="0" i="0" dirty="0">
                <a:solidFill>
                  <a:srgbClr val="000000"/>
                </a:solidFill>
                <a:effectLst/>
                <a:latin typeface="Helvetica" panose="020B0604020202020204" pitchFamily="34" charset="0"/>
              </a:rPr>
              <a:t>§ 7 Programråd for instituttets studieprogram(mer)</a:t>
            </a:r>
          </a:p>
          <a:p>
            <a:pPr marL="285750" indent="-285750">
              <a:buFont typeface="Arial" panose="020B0604020202020204" pitchFamily="34" charset="0"/>
              <a:buChar char="•"/>
            </a:pPr>
            <a:r>
              <a:rPr lang="nb-NO" sz="1600" b="0" i="0" dirty="0">
                <a:solidFill>
                  <a:srgbClr val="000000"/>
                </a:solidFill>
                <a:effectLst/>
                <a:latin typeface="Helvetica" panose="020B0604020202020204" pitchFamily="34" charset="0"/>
              </a:rPr>
              <a:t>For alle utdanningstilbud som leder fram til en grad skal det opprettes programråd som er delegert det koordinerende ansvar for tilbudet, jf. også </a:t>
            </a:r>
            <a:r>
              <a:rPr lang="nb-NO" sz="1600" b="0" i="0" dirty="0">
                <a:effectLst/>
                <a:latin typeface="Helvetica" panose="020B0604020202020204" pitchFamily="34" charset="0"/>
                <a:hlinkClick r:id="rId2"/>
              </a:rPr>
              <a:t>Kvalitetssystem for utdanningsvirksomheten ved UiO (html).</a:t>
            </a:r>
            <a:r>
              <a:rPr lang="nb-NO" sz="1600" b="0" i="0" dirty="0">
                <a:solidFill>
                  <a:srgbClr val="000000"/>
                </a:solidFill>
                <a:effectLst/>
                <a:latin typeface="Helvetica" panose="020B0604020202020204" pitchFamily="34" charset="0"/>
              </a:rPr>
              <a:t> Ett programråd kan tillegges ansvar for flere studieprogrammer.</a:t>
            </a:r>
          </a:p>
          <a:p>
            <a:pPr marL="285750" indent="-285750">
              <a:buFont typeface="Arial" panose="020B0604020202020204" pitchFamily="34" charset="0"/>
              <a:buChar char="•"/>
            </a:pPr>
            <a:r>
              <a:rPr lang="nb-NO" sz="1600" b="0" i="0" dirty="0">
                <a:solidFill>
                  <a:srgbClr val="000000"/>
                </a:solidFill>
                <a:effectLst/>
                <a:latin typeface="Helvetica" panose="020B0604020202020204" pitchFamily="34" charset="0"/>
              </a:rPr>
              <a:t>Programrådet selv skal behandle de faglige rammene, viktige prioriteringer og opplegg for kvalitetssikring og kvalitetsutvikling av programmene. Utover dette kan programrådet delegere sine oppgaver til programleder. Avgjørelser om den løpende drift skal delegeres til programleder.</a:t>
            </a:r>
          </a:p>
          <a:p>
            <a:pPr marL="285750" indent="-285750">
              <a:buFont typeface="Arial" panose="020B0604020202020204" pitchFamily="34" charset="0"/>
              <a:buChar char="•"/>
            </a:pPr>
            <a:r>
              <a:rPr lang="nb-NO" sz="1600" b="0" i="0" dirty="0">
                <a:solidFill>
                  <a:srgbClr val="000000"/>
                </a:solidFill>
                <a:effectLst/>
                <a:latin typeface="Helvetica" panose="020B0604020202020204" pitchFamily="34" charset="0"/>
              </a:rPr>
              <a:t>Programrådene skal settes sammen slik at det avspeiler de fagmiljøene som deltar i programmet og sikrer studentene representasjon. Det kan også oppnevnes ett medlem i programrådene som ikke representerer noen av disse gruppene.</a:t>
            </a:r>
            <a:endParaRPr lang="nb-NO" sz="1600" dirty="0">
              <a:latin typeface="Helvetica" panose="020B0604020202020204" pitchFamily="34" charset="0"/>
            </a:endParaRPr>
          </a:p>
          <a:p>
            <a:pPr marL="285750" indent="-285750">
              <a:buFont typeface="Arial" panose="020B0604020202020204" pitchFamily="34" charset="0"/>
              <a:buChar char="•"/>
            </a:pPr>
            <a:r>
              <a:rPr lang="nb-NO" sz="1600" b="0" i="0" dirty="0">
                <a:solidFill>
                  <a:srgbClr val="000000"/>
                </a:solidFill>
                <a:effectLst/>
                <a:latin typeface="Helvetica" panose="020B0604020202020204" pitchFamily="34" charset="0"/>
              </a:rPr>
              <a:t>Enheten som er ansvarlig for et program er programeier og oppnevner programråd og programleder.</a:t>
            </a:r>
          </a:p>
          <a:p>
            <a:endParaRPr lang="nb-NO" sz="1800" b="0" i="0" dirty="0">
              <a:solidFill>
                <a:srgbClr val="000000"/>
              </a:solidFill>
              <a:effectLst/>
              <a:latin typeface="Helvetica" panose="020B0604020202020204" pitchFamily="34" charset="0"/>
            </a:endParaRPr>
          </a:p>
          <a:p>
            <a:endParaRPr lang="nb-NO" dirty="0"/>
          </a:p>
          <a:p>
            <a:endParaRPr lang="nb-NO" dirty="0"/>
          </a:p>
          <a:p>
            <a:endParaRPr lang="nb-NO" dirty="0"/>
          </a:p>
        </p:txBody>
      </p:sp>
    </p:spTree>
    <p:extLst>
      <p:ext uri="{BB962C8B-B14F-4D97-AF65-F5344CB8AC3E}">
        <p14:creationId xmlns:p14="http://schemas.microsoft.com/office/powerpoint/2010/main" val="250447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D55A47-025A-B985-5805-6DB97BCF1080}"/>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3F475100-8515-9C6C-4E38-A3793CD7BA99}"/>
              </a:ext>
            </a:extLst>
          </p:cNvPr>
          <p:cNvSpPr>
            <a:spLocks noGrp="1"/>
          </p:cNvSpPr>
          <p:nvPr>
            <p:ph type="sldNum" sz="quarter" idx="12"/>
          </p:nvPr>
        </p:nvSpPr>
        <p:spPr/>
        <p:txBody>
          <a:bodyPr/>
          <a:lstStyle/>
          <a:p>
            <a:r>
              <a:rPr lang="en-US"/>
              <a:t>Side </a:t>
            </a:r>
            <a:fld id="{5251F420-7306-4E7C-A79E-F31A38F7D392}" type="slidenum">
              <a:rPr lang="en-US" smtClean="0"/>
              <a:pPr/>
              <a:t>14</a:t>
            </a:fld>
            <a:endParaRPr lang="en-US" dirty="0"/>
          </a:p>
        </p:txBody>
      </p:sp>
      <p:sp>
        <p:nvSpPr>
          <p:cNvPr id="4" name="Title 3">
            <a:extLst>
              <a:ext uri="{FF2B5EF4-FFF2-40B4-BE49-F238E27FC236}">
                <a16:creationId xmlns:a16="http://schemas.microsoft.com/office/drawing/2014/main" id="{B4477B8A-8DC8-14F4-D10C-51881DBF19EF}"/>
              </a:ext>
            </a:extLst>
          </p:cNvPr>
          <p:cNvSpPr>
            <a:spLocks noGrp="1"/>
          </p:cNvSpPr>
          <p:nvPr>
            <p:ph type="title"/>
          </p:nvPr>
        </p:nvSpPr>
        <p:spPr/>
        <p:txBody>
          <a:bodyPr/>
          <a:lstStyle/>
          <a:p>
            <a:r>
              <a:rPr lang="en-US" dirty="0"/>
              <a:t>HFs </a:t>
            </a:r>
            <a:r>
              <a:rPr lang="en-US" dirty="0" err="1"/>
              <a:t>bestemmelser</a:t>
            </a:r>
            <a:r>
              <a:rPr lang="en-US" dirty="0"/>
              <a:t> </a:t>
            </a:r>
            <a:endParaRPr lang="nb-NO" dirty="0"/>
          </a:p>
        </p:txBody>
      </p:sp>
      <p:sp>
        <p:nvSpPr>
          <p:cNvPr id="5" name="Content Placeholder 4">
            <a:extLst>
              <a:ext uri="{FF2B5EF4-FFF2-40B4-BE49-F238E27FC236}">
                <a16:creationId xmlns:a16="http://schemas.microsoft.com/office/drawing/2014/main" id="{DE2E243B-10DD-9AF7-7135-62DB4103CABC}"/>
              </a:ext>
            </a:extLst>
          </p:cNvPr>
          <p:cNvSpPr>
            <a:spLocks noGrp="1"/>
          </p:cNvSpPr>
          <p:nvPr>
            <p:ph sz="quarter" idx="28"/>
          </p:nvPr>
        </p:nvSpPr>
        <p:spPr/>
        <p:txBody>
          <a:bodyPr/>
          <a:lstStyle/>
          <a:p>
            <a:pPr algn="l" fontAlgn="base"/>
            <a:r>
              <a:rPr lang="nb-NO" sz="1800" b="0" i="0" dirty="0">
                <a:solidFill>
                  <a:srgbClr val="444444"/>
                </a:solidFill>
                <a:effectLst/>
                <a:latin typeface="Arial" panose="020B0604020202020204" pitchFamily="34" charset="0"/>
              </a:rPr>
              <a:t>Fakultetsstyret har 29.01.03 vedtatt at programrådene skal ha følgende sammensetning:</a:t>
            </a:r>
          </a:p>
          <a:p>
            <a:pPr algn="l" fontAlgn="base">
              <a:buFont typeface="Arial" panose="020B0604020202020204" pitchFamily="34" charset="0"/>
              <a:buChar char="•"/>
            </a:pPr>
            <a:r>
              <a:rPr lang="nb-NO" sz="1800" b="1" i="0" dirty="0">
                <a:solidFill>
                  <a:srgbClr val="444444"/>
                </a:solidFill>
                <a:effectLst/>
                <a:latin typeface="Arial" panose="020B0604020202020204" pitchFamily="34" charset="0"/>
              </a:rPr>
              <a:t>2 studenter</a:t>
            </a:r>
            <a:r>
              <a:rPr lang="nb-NO" sz="1800" b="0" i="0" dirty="0">
                <a:solidFill>
                  <a:srgbClr val="444444"/>
                </a:solidFill>
                <a:effectLst/>
                <a:latin typeface="Arial" panose="020B0604020202020204" pitchFamily="34" charset="0"/>
              </a:rPr>
              <a:t>: </a:t>
            </a:r>
            <a:r>
              <a:rPr lang="nb-NO" sz="1800" b="0" i="1" u="sng" dirty="0">
                <a:solidFill>
                  <a:srgbClr val="2771BB"/>
                </a:solidFill>
                <a:effectLst/>
                <a:latin typeface="Arial" panose="020B0604020202020204" pitchFamily="34" charset="0"/>
                <a:hlinkClick r:id="rId3"/>
              </a:rPr>
              <a:t>Lov om universiteter og høyskoler </a:t>
            </a:r>
            <a:r>
              <a:rPr lang="nb-NO" sz="1800" b="0" i="0" u="sng" dirty="0">
                <a:solidFill>
                  <a:srgbClr val="2771BB"/>
                </a:solidFill>
                <a:effectLst/>
                <a:latin typeface="Arial" panose="020B0604020202020204" pitchFamily="34" charset="0"/>
                <a:hlinkClick r:id="rId3"/>
              </a:rPr>
              <a:t>§ 4-4</a:t>
            </a:r>
            <a:r>
              <a:rPr lang="nb-NO" sz="1800" b="0" i="0" dirty="0">
                <a:solidFill>
                  <a:srgbClr val="444444"/>
                </a:solidFill>
                <a:effectLst/>
                <a:latin typeface="Arial" panose="020B0604020202020204" pitchFamily="34" charset="0"/>
              </a:rPr>
              <a:t> (1) lyder: Studentene skal ha minst 20 prosent av medlemmene i alle kollegiale organ som tildeles beslutningsmyndighet. Der dette ikke utgjør mer enn ett medlem, skal studentene ha rett til å møte med ytterligere en student med tale- og forslagsrett.</a:t>
            </a:r>
          </a:p>
          <a:p>
            <a:pPr algn="l" fontAlgn="base">
              <a:buFont typeface="Arial" panose="020B0604020202020204" pitchFamily="34" charset="0"/>
              <a:buChar char="•"/>
            </a:pPr>
            <a:r>
              <a:rPr lang="nb-NO" sz="1800" b="1" i="0" dirty="0">
                <a:solidFill>
                  <a:srgbClr val="444444"/>
                </a:solidFill>
                <a:effectLst/>
                <a:latin typeface="Arial" panose="020B0604020202020204" pitchFamily="34" charset="0"/>
              </a:rPr>
              <a:t>3-6 vitenskapelig tilsatte </a:t>
            </a:r>
            <a:r>
              <a:rPr lang="nb-NO" sz="1800" b="0" i="0" dirty="0">
                <a:solidFill>
                  <a:srgbClr val="444444"/>
                </a:solidFill>
                <a:effectLst/>
                <a:latin typeface="Arial" panose="020B0604020202020204" pitchFamily="34" charset="0"/>
              </a:rPr>
              <a:t>fra grunnenheter med fag som tilbys som fordypningsfag/studieretning på programmet. Dersom det bare er ett fag som er mulig som fordypningsenhet (80-gruppe), bør programrådet uansett ha minst én vitenskapelig tilsatt fra et annet fag.</a:t>
            </a:r>
          </a:p>
          <a:p>
            <a:pPr algn="l" fontAlgn="base">
              <a:buFont typeface="Arial" panose="020B0604020202020204" pitchFamily="34" charset="0"/>
              <a:buChar char="•"/>
            </a:pPr>
            <a:r>
              <a:rPr lang="nb-NO" sz="1800" b="1" i="0" dirty="0">
                <a:solidFill>
                  <a:srgbClr val="444444"/>
                </a:solidFill>
                <a:effectLst/>
                <a:latin typeface="Arial" panose="020B0604020202020204" pitchFamily="34" charset="0"/>
              </a:rPr>
              <a:t>1 teknisk-administrativ tilsatt</a:t>
            </a:r>
          </a:p>
          <a:p>
            <a:pPr algn="l" fontAlgn="base">
              <a:buFont typeface="Arial" panose="020B0604020202020204" pitchFamily="34" charset="0"/>
              <a:buChar char="•"/>
            </a:pPr>
            <a:r>
              <a:rPr lang="nb-NO" sz="1800" b="0" i="0" dirty="0">
                <a:solidFill>
                  <a:srgbClr val="444444"/>
                </a:solidFill>
                <a:effectLst/>
                <a:latin typeface="Arial" panose="020B0604020202020204" pitchFamily="34" charset="0"/>
              </a:rPr>
              <a:t>ev. 1 representant fra en brukergruppe (eksternt medlem)</a:t>
            </a:r>
          </a:p>
          <a:p>
            <a:pPr algn="l" fontAlgn="base">
              <a:buFont typeface="Arial" panose="020B0604020202020204" pitchFamily="34" charset="0"/>
              <a:buChar char="•"/>
            </a:pPr>
            <a:r>
              <a:rPr lang="nb-NO" sz="1800" dirty="0">
                <a:solidFill>
                  <a:srgbClr val="444444"/>
                </a:solidFill>
                <a:latin typeface="Arial" panose="020B0604020202020204" pitchFamily="34" charset="0"/>
              </a:rPr>
              <a:t>Egne bestemmelser for </a:t>
            </a:r>
            <a:r>
              <a:rPr lang="nb-NO" sz="1800" dirty="0" err="1">
                <a:solidFill>
                  <a:srgbClr val="444444"/>
                </a:solidFill>
                <a:latin typeface="Arial" panose="020B0604020202020204" pitchFamily="34" charset="0"/>
              </a:rPr>
              <a:t>tverrfakultære</a:t>
            </a:r>
            <a:r>
              <a:rPr lang="nb-NO" sz="1800" dirty="0">
                <a:solidFill>
                  <a:srgbClr val="444444"/>
                </a:solidFill>
                <a:latin typeface="Arial" panose="020B0604020202020204" pitchFamily="34" charset="0"/>
              </a:rPr>
              <a:t> programmer</a:t>
            </a:r>
          </a:p>
          <a:p>
            <a:pPr algn="l" fontAlgn="base">
              <a:buFont typeface="Arial" panose="020B0604020202020204" pitchFamily="34" charset="0"/>
              <a:buChar char="•"/>
            </a:pPr>
            <a:r>
              <a:rPr lang="nn-NO" sz="1400" dirty="0">
                <a:hlinkClick r:id="rId4"/>
              </a:rPr>
              <a:t>Programråd - For </a:t>
            </a:r>
            <a:r>
              <a:rPr lang="nn-NO" sz="1400" dirty="0" err="1">
                <a:hlinkClick r:id="rId4"/>
              </a:rPr>
              <a:t>ansatte</a:t>
            </a:r>
            <a:r>
              <a:rPr lang="nn-NO" sz="1400" dirty="0">
                <a:hlinkClick r:id="rId4"/>
              </a:rPr>
              <a:t> - Universitetet i Oslo (uio.no)</a:t>
            </a:r>
            <a:endParaRPr lang="nb-NO" sz="1800" b="0" i="0" dirty="0">
              <a:solidFill>
                <a:srgbClr val="444444"/>
              </a:solidFill>
              <a:effectLst/>
              <a:latin typeface="Arial" panose="020B0604020202020204" pitchFamily="34" charset="0"/>
            </a:endParaRPr>
          </a:p>
          <a:p>
            <a:r>
              <a:rPr lang="nb-NO" dirty="0"/>
              <a:t>I praksis: ulikt organisert ved instituttene </a:t>
            </a:r>
            <a:r>
              <a:rPr lang="nb-NO" sz="1800" dirty="0"/>
              <a:t>(ofte finnes det fagutvalg eller programutvalg – som sender representanter til styre og programråd i tillegg til å jobbe med sosiale tiltak m.m.) </a:t>
            </a:r>
            <a:r>
              <a:rPr lang="nb-NO" sz="1400" dirty="0">
                <a:hlinkClick r:id="rId5"/>
              </a:rPr>
              <a:t>Studentutvalgene på HF - Det humanistiske fakultet (uio.no)</a:t>
            </a:r>
            <a:endParaRPr lang="nb-NO" sz="1800" dirty="0"/>
          </a:p>
        </p:txBody>
      </p:sp>
    </p:spTree>
    <p:extLst>
      <p:ext uri="{BB962C8B-B14F-4D97-AF65-F5344CB8AC3E}">
        <p14:creationId xmlns:p14="http://schemas.microsoft.com/office/powerpoint/2010/main" val="2519153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A30615-1069-E912-DB7C-3E2C7C299B4E}"/>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7D0F3A0F-52BE-ACCE-C957-C3E6768BE598}"/>
              </a:ext>
            </a:extLst>
          </p:cNvPr>
          <p:cNvSpPr>
            <a:spLocks noGrp="1"/>
          </p:cNvSpPr>
          <p:nvPr>
            <p:ph type="sldNum" sz="quarter" idx="12"/>
          </p:nvPr>
        </p:nvSpPr>
        <p:spPr/>
        <p:txBody>
          <a:bodyPr/>
          <a:lstStyle/>
          <a:p>
            <a:r>
              <a:rPr lang="en-US"/>
              <a:t>Side </a:t>
            </a:r>
            <a:fld id="{5251F420-7306-4E7C-A79E-F31A38F7D392}" type="slidenum">
              <a:rPr lang="en-US" smtClean="0"/>
              <a:pPr/>
              <a:t>15</a:t>
            </a:fld>
            <a:endParaRPr lang="en-US" dirty="0"/>
          </a:p>
        </p:txBody>
      </p:sp>
      <p:sp>
        <p:nvSpPr>
          <p:cNvPr id="4" name="Title 3">
            <a:extLst>
              <a:ext uri="{FF2B5EF4-FFF2-40B4-BE49-F238E27FC236}">
                <a16:creationId xmlns:a16="http://schemas.microsoft.com/office/drawing/2014/main" id="{C9793809-1C77-24E8-68BE-0097FEB01F9C}"/>
              </a:ext>
            </a:extLst>
          </p:cNvPr>
          <p:cNvSpPr>
            <a:spLocks noGrp="1"/>
          </p:cNvSpPr>
          <p:nvPr>
            <p:ph type="title"/>
          </p:nvPr>
        </p:nvSpPr>
        <p:spPr/>
        <p:txBody>
          <a:bodyPr/>
          <a:lstStyle/>
          <a:p>
            <a:r>
              <a:rPr lang="en-US" dirty="0" err="1"/>
              <a:t>Kvalitetssystemet</a:t>
            </a:r>
            <a:r>
              <a:rPr lang="en-US" dirty="0"/>
              <a:t> </a:t>
            </a:r>
            <a:r>
              <a:rPr lang="nb-NO" sz="1400" dirty="0"/>
              <a:t>UiOs kvalitetssystem for utdanningsvirksomheten ble første gang vedtatt i 2004. Gjeldende utgave ble vedtatt av universitetsstyret 8. desember 2020 og revidert 20. juni 2023.</a:t>
            </a:r>
          </a:p>
        </p:txBody>
      </p:sp>
      <p:sp>
        <p:nvSpPr>
          <p:cNvPr id="5" name="Content Placeholder 4">
            <a:extLst>
              <a:ext uri="{FF2B5EF4-FFF2-40B4-BE49-F238E27FC236}">
                <a16:creationId xmlns:a16="http://schemas.microsoft.com/office/drawing/2014/main" id="{CB8594FE-FC71-3439-CE8D-768323E3925C}"/>
              </a:ext>
            </a:extLst>
          </p:cNvPr>
          <p:cNvSpPr>
            <a:spLocks noGrp="1"/>
          </p:cNvSpPr>
          <p:nvPr>
            <p:ph sz="quarter" idx="28"/>
          </p:nvPr>
        </p:nvSpPr>
        <p:spPr>
          <a:xfrm>
            <a:off x="326164" y="1555485"/>
            <a:ext cx="11471910" cy="4817312"/>
          </a:xfrm>
        </p:spPr>
        <p:txBody>
          <a:bodyPr/>
          <a:lstStyle/>
          <a:p>
            <a:pPr algn="l" fontAlgn="base"/>
            <a:r>
              <a:rPr lang="nb-NO" sz="1800" b="1" i="0" dirty="0">
                <a:solidFill>
                  <a:srgbClr val="000000"/>
                </a:solidFill>
                <a:effectLst/>
                <a:latin typeface="Helvetica" panose="020B0604020202020204" pitchFamily="34" charset="0"/>
              </a:rPr>
              <a:t>Programråd og programleder</a:t>
            </a:r>
          </a:p>
          <a:p>
            <a:pPr algn="l" fontAlgn="base"/>
            <a:r>
              <a:rPr lang="nb-NO" sz="1800" b="0" i="0" dirty="0">
                <a:solidFill>
                  <a:srgbClr val="000000"/>
                </a:solidFill>
                <a:effectLst/>
                <a:latin typeface="Helvetica" panose="020B0604020202020204" pitchFamily="34" charset="0"/>
              </a:rPr>
              <a:t>Enheten som er ansvarlig for et program er programeier og oppnevner programråd og programleder i tråd med UiOs normalregler. Programrådet og programlederen for et program har ansvar for:</a:t>
            </a:r>
          </a:p>
          <a:p>
            <a:pPr algn="l" fontAlgn="base">
              <a:buFont typeface="Arial" panose="020B0604020202020204" pitchFamily="34" charset="0"/>
              <a:buChar char="•"/>
            </a:pPr>
            <a:r>
              <a:rPr lang="nb-NO" sz="1800" b="0" i="0" dirty="0">
                <a:solidFill>
                  <a:srgbClr val="000000"/>
                </a:solidFill>
                <a:effectLst/>
                <a:latin typeface="Helvetica" panose="020B0604020202020204" pitchFamily="34" charset="0"/>
              </a:rPr>
              <a:t>helhet og sammenheng i programmet, og en god kopling mellom læringsmål, undervisningsformer, evaluerings- og vurderingsformer og læringsutbytte</a:t>
            </a:r>
          </a:p>
          <a:p>
            <a:pPr algn="l" fontAlgn="base">
              <a:buFont typeface="Arial" panose="020B0604020202020204" pitchFamily="34" charset="0"/>
              <a:buChar char="•"/>
            </a:pPr>
            <a:r>
              <a:rPr lang="nb-NO" sz="1800" b="0" i="0" dirty="0">
                <a:solidFill>
                  <a:srgbClr val="000000"/>
                </a:solidFill>
                <a:effectLst/>
                <a:latin typeface="Helvetica" panose="020B0604020202020204" pitchFamily="34" charset="0"/>
              </a:rPr>
              <a:t>at programmet blir kvalitetssikret og videreutviklet i tråd med kravene.</a:t>
            </a:r>
          </a:p>
          <a:p>
            <a:pPr algn="l" fontAlgn="base">
              <a:buFont typeface="Arial" panose="020B0604020202020204" pitchFamily="34" charset="0"/>
              <a:buChar char="•"/>
            </a:pPr>
            <a:r>
              <a:rPr lang="nb-NO" sz="1800" b="0" i="0" dirty="0">
                <a:solidFill>
                  <a:srgbClr val="000000"/>
                </a:solidFill>
                <a:effectLst/>
                <a:latin typeface="Helvetica" panose="020B0604020202020204" pitchFamily="34" charset="0"/>
              </a:rPr>
              <a:t>at forbedringsbehov blir vurdert og at tiltak blir satt i gang og fulgt opp.</a:t>
            </a:r>
          </a:p>
          <a:p>
            <a:pPr algn="l" fontAlgn="base">
              <a:buFont typeface="Arial" panose="020B0604020202020204" pitchFamily="34" charset="0"/>
              <a:buChar char="•"/>
            </a:pPr>
            <a:r>
              <a:rPr lang="nb-NO" sz="1800" b="0" i="0" dirty="0">
                <a:solidFill>
                  <a:srgbClr val="000000"/>
                </a:solidFill>
                <a:effectLst/>
                <a:latin typeface="Helvetica" panose="020B0604020202020204" pitchFamily="34" charset="0"/>
              </a:rPr>
              <a:t>at studentene/ph.d.-kandidatene får informasjon om evalueringsresultatene.</a:t>
            </a:r>
          </a:p>
          <a:p>
            <a:pPr algn="l" fontAlgn="base"/>
            <a:r>
              <a:rPr lang="nb-NO" sz="1800" b="0" i="0" dirty="0">
                <a:solidFill>
                  <a:srgbClr val="000000"/>
                </a:solidFill>
                <a:effectLst/>
                <a:latin typeface="Helvetica" panose="020B0604020202020204" pitchFamily="34" charset="0"/>
              </a:rPr>
              <a:t>Programrådet bør bestå av personer som er aktive i gjennomføringen og videreutviklingen av programmet. Programleder bør normalt lede programrådet.</a:t>
            </a:r>
          </a:p>
          <a:p>
            <a:endParaRPr lang="nb-NO" dirty="0"/>
          </a:p>
        </p:txBody>
      </p:sp>
    </p:spTree>
    <p:extLst>
      <p:ext uri="{BB962C8B-B14F-4D97-AF65-F5344CB8AC3E}">
        <p14:creationId xmlns:p14="http://schemas.microsoft.com/office/powerpoint/2010/main" val="3141398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37E633F-E039-66EF-1177-5443713CC1F6}"/>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6B2F5B0D-A327-1055-5DF3-7654B301D63C}"/>
              </a:ext>
            </a:extLst>
          </p:cNvPr>
          <p:cNvSpPr>
            <a:spLocks noGrp="1"/>
          </p:cNvSpPr>
          <p:nvPr>
            <p:ph type="sldNum" sz="quarter" idx="12"/>
          </p:nvPr>
        </p:nvSpPr>
        <p:spPr/>
        <p:txBody>
          <a:bodyPr/>
          <a:lstStyle/>
          <a:p>
            <a:r>
              <a:rPr lang="en-US"/>
              <a:t>Side </a:t>
            </a:r>
            <a:fld id="{5251F420-7306-4E7C-A79E-F31A38F7D392}" type="slidenum">
              <a:rPr lang="en-US" smtClean="0"/>
              <a:pPr/>
              <a:t>16</a:t>
            </a:fld>
            <a:endParaRPr lang="en-US" dirty="0"/>
          </a:p>
        </p:txBody>
      </p:sp>
      <p:sp>
        <p:nvSpPr>
          <p:cNvPr id="4" name="Title 3">
            <a:extLst>
              <a:ext uri="{FF2B5EF4-FFF2-40B4-BE49-F238E27FC236}">
                <a16:creationId xmlns:a16="http://schemas.microsoft.com/office/drawing/2014/main" id="{C1F4F68E-8395-59D5-40CE-E2DAA9E10C2D}"/>
              </a:ext>
            </a:extLst>
          </p:cNvPr>
          <p:cNvSpPr>
            <a:spLocks noGrp="1"/>
          </p:cNvSpPr>
          <p:nvPr>
            <p:ph type="title"/>
          </p:nvPr>
        </p:nvSpPr>
        <p:spPr/>
        <p:txBody>
          <a:bodyPr/>
          <a:lstStyle/>
          <a:p>
            <a:r>
              <a:rPr lang="en-US" dirty="0" err="1"/>
              <a:t>Programråd</a:t>
            </a:r>
            <a:r>
              <a:rPr lang="en-US" dirty="0"/>
              <a:t> </a:t>
            </a:r>
            <a:r>
              <a:rPr lang="en-US" dirty="0" err="1"/>
              <a:t>ved</a:t>
            </a:r>
            <a:r>
              <a:rPr lang="en-US" dirty="0"/>
              <a:t> IMV</a:t>
            </a:r>
            <a:endParaRPr lang="nb-NO" dirty="0"/>
          </a:p>
        </p:txBody>
      </p:sp>
      <p:sp>
        <p:nvSpPr>
          <p:cNvPr id="5" name="Content Placeholder 4">
            <a:extLst>
              <a:ext uri="{FF2B5EF4-FFF2-40B4-BE49-F238E27FC236}">
                <a16:creationId xmlns:a16="http://schemas.microsoft.com/office/drawing/2014/main" id="{91E1717E-9DAE-37A9-0AAA-883CDF3F051D}"/>
              </a:ext>
            </a:extLst>
          </p:cNvPr>
          <p:cNvSpPr>
            <a:spLocks noGrp="1"/>
          </p:cNvSpPr>
          <p:nvPr>
            <p:ph sz="quarter" idx="28"/>
          </p:nvPr>
        </p:nvSpPr>
        <p:spPr/>
        <p:txBody>
          <a:bodyPr/>
          <a:lstStyle/>
          <a:p>
            <a:r>
              <a:rPr lang="nn-NO" dirty="0">
                <a:hlinkClick r:id="rId3"/>
              </a:rPr>
              <a:t>Programrådet ved IMV - Institutt for </a:t>
            </a:r>
            <a:r>
              <a:rPr lang="nn-NO" dirty="0" err="1">
                <a:hlinkClick r:id="rId3"/>
              </a:rPr>
              <a:t>musikkvitenskap</a:t>
            </a:r>
            <a:r>
              <a:rPr lang="nn-NO" dirty="0">
                <a:hlinkClick r:id="rId3"/>
              </a:rPr>
              <a:t> (uio.no)</a:t>
            </a:r>
            <a:endParaRPr lang="nn-NO" dirty="0"/>
          </a:p>
          <a:p>
            <a:endParaRPr lang="nn-NO" dirty="0"/>
          </a:p>
          <a:p>
            <a:r>
              <a:rPr lang="nb-NO" sz="1800" b="0" i="0" dirty="0">
                <a:solidFill>
                  <a:srgbClr val="000000"/>
                </a:solidFill>
                <a:effectLst/>
                <a:latin typeface="Helvetica" panose="020B0604020202020204" pitchFamily="34" charset="0"/>
              </a:rPr>
              <a:t>IMV har per nå ett felles programråd for sine programmer.</a:t>
            </a:r>
          </a:p>
          <a:p>
            <a:r>
              <a:rPr lang="nb-NO" sz="1800" dirty="0">
                <a:latin typeface="Helvetica" panose="020B0604020202020204" pitchFamily="34" charset="0"/>
              </a:rPr>
              <a:t>Tidligere hadde MCT eget programråd (felles med NTNU)</a:t>
            </a:r>
          </a:p>
          <a:p>
            <a:r>
              <a:rPr lang="nb-NO" sz="1800" dirty="0">
                <a:latin typeface="Helvetica" panose="020B0604020202020204" pitchFamily="34" charset="0"/>
              </a:rPr>
              <a:t>IMV hadde for flere år siden en prøveperiode der programråd ble innlemmet i styret, </a:t>
            </a:r>
            <a:r>
              <a:rPr lang="nb-NO" sz="1800" dirty="0" err="1">
                <a:latin typeface="Helvetica" panose="020B0604020202020204" pitchFamily="34" charset="0"/>
              </a:rPr>
              <a:t>dvs</a:t>
            </a:r>
            <a:r>
              <a:rPr lang="nb-NO" sz="1800" dirty="0">
                <a:latin typeface="Helvetica" panose="020B0604020202020204" pitchFamily="34" charset="0"/>
              </a:rPr>
              <a:t> at styret fungerte som programråd. Dette ble avviklet i 2016 (møte </a:t>
            </a:r>
            <a:r>
              <a:rPr lang="nb-NO" sz="1800" dirty="0" err="1">
                <a:latin typeface="Helvetica" panose="020B0604020202020204" pitchFamily="34" charset="0"/>
              </a:rPr>
              <a:t>nr</a:t>
            </a:r>
            <a:r>
              <a:rPr lang="nb-NO" sz="1800" dirty="0">
                <a:latin typeface="Helvetica" panose="020B0604020202020204" pitchFamily="34" charset="0"/>
              </a:rPr>
              <a:t> 11-2016), da styret vedtok å opprette eget programråd igjen fra 2017. </a:t>
            </a:r>
          </a:p>
          <a:p>
            <a:r>
              <a:rPr lang="nb-NO" sz="1800" dirty="0">
                <a:latin typeface="Helvetica" panose="020B0604020202020204" pitchFamily="34" charset="0"/>
              </a:rPr>
              <a:t>Sammensetningen av programrådet styres av normalreglene, samt HFs bestemmelser. </a:t>
            </a:r>
            <a:r>
              <a:rPr lang="nb-NO" sz="1800" dirty="0" err="1">
                <a:latin typeface="Helvetica" panose="020B0604020202020204" pitchFamily="34" charset="0"/>
              </a:rPr>
              <a:t>IMVs</a:t>
            </a:r>
            <a:r>
              <a:rPr lang="nb-NO" sz="1800" dirty="0">
                <a:latin typeface="Helvetica" panose="020B0604020202020204" pitchFamily="34" charset="0"/>
              </a:rPr>
              <a:t> styre sa i 2016 at de ønsket 4 representanter for vitenskapelig ansatte, som representerer instituttets fagområder.</a:t>
            </a:r>
          </a:p>
          <a:p>
            <a:endParaRPr lang="nb-NO" dirty="0"/>
          </a:p>
          <a:p>
            <a:endParaRPr lang="nb-NO" dirty="0"/>
          </a:p>
        </p:txBody>
      </p:sp>
    </p:spTree>
    <p:extLst>
      <p:ext uri="{BB962C8B-B14F-4D97-AF65-F5344CB8AC3E}">
        <p14:creationId xmlns:p14="http://schemas.microsoft.com/office/powerpoint/2010/main" val="155427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064087-71E0-2817-0945-DE7A54A1E347}"/>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E64D5421-5398-B625-41D1-ABB3266E6709}"/>
              </a:ext>
            </a:extLst>
          </p:cNvPr>
          <p:cNvSpPr>
            <a:spLocks noGrp="1"/>
          </p:cNvSpPr>
          <p:nvPr>
            <p:ph type="sldNum" sz="quarter" idx="12"/>
          </p:nvPr>
        </p:nvSpPr>
        <p:spPr/>
        <p:txBody>
          <a:bodyPr/>
          <a:lstStyle/>
          <a:p>
            <a:r>
              <a:rPr lang="en-US"/>
              <a:t>Side </a:t>
            </a:r>
            <a:fld id="{5251F420-7306-4E7C-A79E-F31A38F7D392}" type="slidenum">
              <a:rPr lang="en-US" smtClean="0"/>
              <a:pPr/>
              <a:t>17</a:t>
            </a:fld>
            <a:endParaRPr lang="en-US" dirty="0"/>
          </a:p>
        </p:txBody>
      </p:sp>
      <p:sp>
        <p:nvSpPr>
          <p:cNvPr id="4" name="Title 3">
            <a:extLst>
              <a:ext uri="{FF2B5EF4-FFF2-40B4-BE49-F238E27FC236}">
                <a16:creationId xmlns:a16="http://schemas.microsoft.com/office/drawing/2014/main" id="{E56FAAB5-A347-3439-3762-6E4558E6CC30}"/>
              </a:ext>
            </a:extLst>
          </p:cNvPr>
          <p:cNvSpPr>
            <a:spLocks noGrp="1"/>
          </p:cNvSpPr>
          <p:nvPr>
            <p:ph type="title"/>
          </p:nvPr>
        </p:nvSpPr>
        <p:spPr/>
        <p:txBody>
          <a:bodyPr/>
          <a:lstStyle/>
          <a:p>
            <a:r>
              <a:rPr lang="nb-NO" sz="2800" dirty="0">
                <a:solidFill>
                  <a:srgbClr val="000000"/>
                </a:solidFill>
                <a:effectLst/>
                <a:latin typeface="Calibri" panose="020F0502020204030204" pitchFamily="34" charset="0"/>
                <a:ea typeface="Calibri" panose="020F0502020204030204" pitchFamily="34" charset="0"/>
              </a:rPr>
              <a:t>Rutiner for retningslinjer for studentmedvirkning HF (30.11.23) </a:t>
            </a:r>
            <a:br>
              <a:rPr lang="nb-NO" sz="3600" dirty="0">
                <a:solidFill>
                  <a:srgbClr val="000000"/>
                </a:solidFill>
                <a:effectLst/>
                <a:latin typeface="Calibri" panose="020F0502020204030204" pitchFamily="34" charset="0"/>
                <a:ea typeface="Calibri" panose="020F0502020204030204" pitchFamily="34" charset="0"/>
              </a:rPr>
            </a:br>
            <a:endParaRPr lang="nb-NO" dirty="0"/>
          </a:p>
        </p:txBody>
      </p:sp>
      <p:sp>
        <p:nvSpPr>
          <p:cNvPr id="5" name="Content Placeholder 4">
            <a:extLst>
              <a:ext uri="{FF2B5EF4-FFF2-40B4-BE49-F238E27FC236}">
                <a16:creationId xmlns:a16="http://schemas.microsoft.com/office/drawing/2014/main" id="{829A05B5-3CD9-1D3F-9359-FEA550317C4E}"/>
              </a:ext>
            </a:extLst>
          </p:cNvPr>
          <p:cNvSpPr>
            <a:spLocks noGrp="1"/>
          </p:cNvSpPr>
          <p:nvPr>
            <p:ph sz="quarter" idx="28"/>
          </p:nvPr>
        </p:nvSpPr>
        <p:spPr/>
        <p:txBody>
          <a:bodyPr/>
          <a:lstStyle/>
          <a:p>
            <a:r>
              <a:rPr lang="nb-NO" sz="1800" dirty="0">
                <a:latin typeface="Helvetica" panose="020B0604020202020204" pitchFamily="34" charset="0"/>
              </a:rPr>
              <a:t>HF tok høsten 2023 stilling til reviderte retningslinjer for studentmedvirkning ved UiO.</a:t>
            </a:r>
          </a:p>
          <a:p>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kern="100" dirty="0">
                <a:effectLst/>
                <a:latin typeface="Calibri" panose="020F0502020204030204" pitchFamily="34" charset="0"/>
                <a:ea typeface="Calibri" panose="020F0502020204030204" pitchFamily="34" charset="0"/>
                <a:cs typeface="Times New Roman" panose="02020603050405020304" pitchFamily="18" charset="0"/>
              </a:rPr>
              <a:t>Retningslinjer for studentmedvirkning ble vedtatt av </a:t>
            </a:r>
            <a:r>
              <a:rPr lang="nb-NO" sz="1800" kern="100" dirty="0" err="1">
                <a:effectLst/>
                <a:latin typeface="Calibri" panose="020F0502020204030204" pitchFamily="34" charset="0"/>
                <a:ea typeface="Calibri" panose="020F0502020204030204" pitchFamily="34" charset="0"/>
                <a:cs typeface="Times New Roman" panose="02020603050405020304" pitchFamily="18" charset="0"/>
              </a:rPr>
              <a:t>Universitetstyret</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20. juni 2023. HF har utarbeidet et forslag til rutiner for å sikre at fakultetet og instituttene etterlever retningslinjene.</a:t>
            </a: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«Instituttene sørger for at det holdes jevnlige møter mellom ledelsen og instituttets fag- eller programutvalg dersom det finnes slike aktive studentorganer. Det er krav til regelmessighet, innkalling og referat. Instituttene må selv vurdere om de skal bruke etablerte møter eller organisere egne for dette formålet.»</a:t>
            </a:r>
          </a:p>
          <a:p>
            <a:pPr>
              <a:lnSpc>
                <a:spcPct val="107000"/>
              </a:lnSpc>
              <a:spcAft>
                <a:spcPts val="800"/>
              </a:spcAf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«Studentene har en lovbestemt rett til å høres i alle saker som angår dem. Dette kommer i tillegg til representasjonsretten. Høringer kan være både skriftlige og muntlige og også ivaretas gjennom allmøter eller gjennom ledelsens faste møter med studentorganet.»</a:t>
            </a:r>
          </a:p>
          <a:p>
            <a:r>
              <a:rPr lang="nb-NO" dirty="0"/>
              <a:t>		</a:t>
            </a:r>
            <a:r>
              <a:rPr lang="nb-NO" sz="1600" dirty="0"/>
              <a:t>IMV skal ha sakslister og referater fra programrådet på nettsidene. Vi har oppdatert nettsidene med medlemmene av programrådet. IMV har i tillegg et programutvalg.</a:t>
            </a:r>
          </a:p>
        </p:txBody>
      </p:sp>
      <p:sp>
        <p:nvSpPr>
          <p:cNvPr id="6" name="Arrow: Right 5">
            <a:extLst>
              <a:ext uri="{FF2B5EF4-FFF2-40B4-BE49-F238E27FC236}">
                <a16:creationId xmlns:a16="http://schemas.microsoft.com/office/drawing/2014/main" id="{9ABE82F2-4640-D332-C691-4382A1001A48}"/>
              </a:ext>
            </a:extLst>
          </p:cNvPr>
          <p:cNvSpPr/>
          <p:nvPr/>
        </p:nvSpPr>
        <p:spPr>
          <a:xfrm>
            <a:off x="622169" y="5099901"/>
            <a:ext cx="386499" cy="1131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87243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D5CF56-EF26-9F45-2099-692F5FA450D8}"/>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74DEDEBD-5DAC-82CF-87BC-BF2F41FA74BE}"/>
              </a:ext>
            </a:extLst>
          </p:cNvPr>
          <p:cNvSpPr>
            <a:spLocks noGrp="1"/>
          </p:cNvSpPr>
          <p:nvPr>
            <p:ph type="sldNum" sz="quarter" idx="12"/>
          </p:nvPr>
        </p:nvSpPr>
        <p:spPr/>
        <p:txBody>
          <a:bodyPr/>
          <a:lstStyle/>
          <a:p>
            <a:r>
              <a:rPr lang="en-US"/>
              <a:t>Side </a:t>
            </a:r>
            <a:fld id="{5251F420-7306-4E7C-A79E-F31A38F7D392}" type="slidenum">
              <a:rPr lang="en-US" smtClean="0"/>
              <a:pPr/>
              <a:t>18</a:t>
            </a:fld>
            <a:endParaRPr lang="en-US" dirty="0"/>
          </a:p>
        </p:txBody>
      </p:sp>
      <p:sp>
        <p:nvSpPr>
          <p:cNvPr id="4" name="Title 3">
            <a:extLst>
              <a:ext uri="{FF2B5EF4-FFF2-40B4-BE49-F238E27FC236}">
                <a16:creationId xmlns:a16="http://schemas.microsoft.com/office/drawing/2014/main" id="{E0AF0812-ECDC-54AB-6566-00592D291309}"/>
              </a:ext>
            </a:extLst>
          </p:cNvPr>
          <p:cNvSpPr>
            <a:spLocks noGrp="1"/>
          </p:cNvSpPr>
          <p:nvPr>
            <p:ph type="title"/>
          </p:nvPr>
        </p:nvSpPr>
        <p:spPr/>
        <p:txBody>
          <a:bodyPr/>
          <a:lstStyle/>
          <a:p>
            <a:r>
              <a:rPr lang="nb-NO" sz="1800" dirty="0">
                <a:hlinkClick r:id="rId2"/>
              </a:rPr>
              <a:t>Livet rundt studiene - Institutt for musikkvitenskap (uio.no)</a:t>
            </a:r>
            <a:endParaRPr lang="nb-NO" sz="1800" dirty="0"/>
          </a:p>
        </p:txBody>
      </p:sp>
      <p:pic>
        <p:nvPicPr>
          <p:cNvPr id="7" name="Content Placeholder 6">
            <a:extLst>
              <a:ext uri="{FF2B5EF4-FFF2-40B4-BE49-F238E27FC236}">
                <a16:creationId xmlns:a16="http://schemas.microsoft.com/office/drawing/2014/main" id="{04C8199A-E4CB-94D6-A58A-1175C79B945C}"/>
              </a:ext>
            </a:extLst>
          </p:cNvPr>
          <p:cNvPicPr>
            <a:picLocks noGrp="1" noChangeAspect="1"/>
          </p:cNvPicPr>
          <p:nvPr>
            <p:ph sz="quarter" idx="28"/>
          </p:nvPr>
        </p:nvPicPr>
        <p:blipFill>
          <a:blip r:embed="rId3"/>
          <a:stretch>
            <a:fillRect/>
          </a:stretch>
        </p:blipFill>
        <p:spPr>
          <a:xfrm>
            <a:off x="360044" y="1163910"/>
            <a:ext cx="5627497" cy="4818063"/>
          </a:xfrm>
        </p:spPr>
      </p:pic>
      <p:pic>
        <p:nvPicPr>
          <p:cNvPr id="9" name="Picture 8">
            <a:extLst>
              <a:ext uri="{FF2B5EF4-FFF2-40B4-BE49-F238E27FC236}">
                <a16:creationId xmlns:a16="http://schemas.microsoft.com/office/drawing/2014/main" id="{5EDEF558-E040-A4DC-A914-B92FD6431B24}"/>
              </a:ext>
            </a:extLst>
          </p:cNvPr>
          <p:cNvPicPr>
            <a:picLocks noChangeAspect="1"/>
          </p:cNvPicPr>
          <p:nvPr/>
        </p:nvPicPr>
        <p:blipFill>
          <a:blip r:embed="rId4"/>
          <a:stretch>
            <a:fillRect/>
          </a:stretch>
        </p:blipFill>
        <p:spPr>
          <a:xfrm>
            <a:off x="5695041" y="1163910"/>
            <a:ext cx="6061083" cy="4509631"/>
          </a:xfrm>
          <a:prstGeom prst="rect">
            <a:avLst/>
          </a:prstGeom>
        </p:spPr>
      </p:pic>
    </p:spTree>
    <p:extLst>
      <p:ext uri="{BB962C8B-B14F-4D97-AF65-F5344CB8AC3E}">
        <p14:creationId xmlns:p14="http://schemas.microsoft.com/office/powerpoint/2010/main" val="271483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249F7A-1B86-E48B-A9B2-A0FE03341BF8}"/>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C2966951-CBC7-F3B3-B25A-8BB9363A70D7}"/>
              </a:ext>
            </a:extLst>
          </p:cNvPr>
          <p:cNvSpPr>
            <a:spLocks noGrp="1"/>
          </p:cNvSpPr>
          <p:nvPr>
            <p:ph type="sldNum" sz="quarter" idx="12"/>
          </p:nvPr>
        </p:nvSpPr>
        <p:spPr/>
        <p:txBody>
          <a:bodyPr/>
          <a:lstStyle/>
          <a:p>
            <a:r>
              <a:rPr lang="en-US"/>
              <a:t>Side </a:t>
            </a:r>
            <a:fld id="{5251F420-7306-4E7C-A79E-F31A38F7D392}" type="slidenum">
              <a:rPr lang="en-US" smtClean="0"/>
              <a:pPr/>
              <a:t>2</a:t>
            </a:fld>
            <a:endParaRPr lang="en-US" dirty="0"/>
          </a:p>
        </p:txBody>
      </p:sp>
      <p:sp>
        <p:nvSpPr>
          <p:cNvPr id="4" name="Title 3">
            <a:extLst>
              <a:ext uri="{FF2B5EF4-FFF2-40B4-BE49-F238E27FC236}">
                <a16:creationId xmlns:a16="http://schemas.microsoft.com/office/drawing/2014/main" id="{2B23298E-3EDC-0C19-AD97-6EABC8907D16}"/>
              </a:ext>
            </a:extLst>
          </p:cNvPr>
          <p:cNvSpPr>
            <a:spLocks noGrp="1"/>
          </p:cNvSpPr>
          <p:nvPr>
            <p:ph type="title"/>
          </p:nvPr>
        </p:nvSpPr>
        <p:spPr/>
        <p:txBody>
          <a:bodyPr/>
          <a:lstStyle/>
          <a:p>
            <a:r>
              <a:rPr lang="en-US" dirty="0"/>
              <a:t>Lover </a:t>
            </a:r>
            <a:r>
              <a:rPr lang="en-US" dirty="0" err="1"/>
              <a:t>og</a:t>
            </a:r>
            <a:r>
              <a:rPr lang="en-US" dirty="0"/>
              <a:t> </a:t>
            </a:r>
            <a:r>
              <a:rPr lang="en-US" dirty="0" err="1"/>
              <a:t>regler</a:t>
            </a:r>
            <a:endParaRPr lang="nb-NO" dirty="0"/>
          </a:p>
        </p:txBody>
      </p:sp>
      <p:pic>
        <p:nvPicPr>
          <p:cNvPr id="7" name="Content Placeholder 6">
            <a:extLst>
              <a:ext uri="{FF2B5EF4-FFF2-40B4-BE49-F238E27FC236}">
                <a16:creationId xmlns:a16="http://schemas.microsoft.com/office/drawing/2014/main" id="{56C87B6E-7087-0426-8A62-A6A9BDBFACF4}"/>
              </a:ext>
            </a:extLst>
          </p:cNvPr>
          <p:cNvPicPr>
            <a:picLocks noGrp="1" noChangeAspect="1"/>
          </p:cNvPicPr>
          <p:nvPr>
            <p:ph sz="quarter" idx="28"/>
          </p:nvPr>
        </p:nvPicPr>
        <p:blipFill>
          <a:blip r:embed="rId3"/>
          <a:stretch>
            <a:fillRect/>
          </a:stretch>
        </p:blipFill>
        <p:spPr>
          <a:xfrm>
            <a:off x="2064616" y="1082675"/>
            <a:ext cx="8062769" cy="4818063"/>
          </a:xfrm>
        </p:spPr>
      </p:pic>
    </p:spTree>
    <p:extLst>
      <p:ext uri="{BB962C8B-B14F-4D97-AF65-F5344CB8AC3E}">
        <p14:creationId xmlns:p14="http://schemas.microsoft.com/office/powerpoint/2010/main" val="1042854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249F7A-1B86-E48B-A9B2-A0FE03341BF8}"/>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C2966951-CBC7-F3B3-B25A-8BB9363A70D7}"/>
              </a:ext>
            </a:extLst>
          </p:cNvPr>
          <p:cNvSpPr>
            <a:spLocks noGrp="1"/>
          </p:cNvSpPr>
          <p:nvPr>
            <p:ph type="sldNum" sz="quarter" idx="12"/>
          </p:nvPr>
        </p:nvSpPr>
        <p:spPr/>
        <p:txBody>
          <a:bodyPr/>
          <a:lstStyle/>
          <a:p>
            <a:r>
              <a:rPr lang="en-US"/>
              <a:t>Side </a:t>
            </a:r>
            <a:fld id="{5251F420-7306-4E7C-A79E-F31A38F7D392}" type="slidenum">
              <a:rPr lang="en-US" smtClean="0"/>
              <a:pPr/>
              <a:t>3</a:t>
            </a:fld>
            <a:endParaRPr lang="en-US" dirty="0"/>
          </a:p>
        </p:txBody>
      </p:sp>
      <p:sp>
        <p:nvSpPr>
          <p:cNvPr id="4" name="Title 3">
            <a:extLst>
              <a:ext uri="{FF2B5EF4-FFF2-40B4-BE49-F238E27FC236}">
                <a16:creationId xmlns:a16="http://schemas.microsoft.com/office/drawing/2014/main" id="{2B23298E-3EDC-0C19-AD97-6EABC8907D16}"/>
              </a:ext>
            </a:extLst>
          </p:cNvPr>
          <p:cNvSpPr>
            <a:spLocks noGrp="1"/>
          </p:cNvSpPr>
          <p:nvPr>
            <p:ph type="title"/>
          </p:nvPr>
        </p:nvSpPr>
        <p:spPr/>
        <p:txBody>
          <a:bodyPr/>
          <a:lstStyle/>
          <a:p>
            <a:r>
              <a:rPr lang="en-US" dirty="0"/>
              <a:t>Lover </a:t>
            </a:r>
            <a:r>
              <a:rPr lang="en-US" dirty="0" err="1"/>
              <a:t>og</a:t>
            </a:r>
            <a:r>
              <a:rPr lang="en-US" dirty="0"/>
              <a:t> </a:t>
            </a:r>
            <a:r>
              <a:rPr lang="en-US" dirty="0" err="1"/>
              <a:t>regler</a:t>
            </a:r>
            <a:endParaRPr lang="nb-NO" dirty="0"/>
          </a:p>
        </p:txBody>
      </p:sp>
      <p:pic>
        <p:nvPicPr>
          <p:cNvPr id="7" name="Content Placeholder 6">
            <a:extLst>
              <a:ext uri="{FF2B5EF4-FFF2-40B4-BE49-F238E27FC236}">
                <a16:creationId xmlns:a16="http://schemas.microsoft.com/office/drawing/2014/main" id="{56C87B6E-7087-0426-8A62-A6A9BDBFACF4}"/>
              </a:ext>
            </a:extLst>
          </p:cNvPr>
          <p:cNvPicPr>
            <a:picLocks noGrp="1" noChangeAspect="1"/>
          </p:cNvPicPr>
          <p:nvPr>
            <p:ph sz="quarter" idx="28"/>
          </p:nvPr>
        </p:nvPicPr>
        <p:blipFill>
          <a:blip r:embed="rId2"/>
          <a:stretch>
            <a:fillRect/>
          </a:stretch>
        </p:blipFill>
        <p:spPr>
          <a:xfrm>
            <a:off x="1942067" y="1085956"/>
            <a:ext cx="8062769" cy="4818063"/>
          </a:xfrm>
        </p:spPr>
      </p:pic>
      <p:sp>
        <p:nvSpPr>
          <p:cNvPr id="6" name="Oval 5">
            <a:extLst>
              <a:ext uri="{FF2B5EF4-FFF2-40B4-BE49-F238E27FC236}">
                <a16:creationId xmlns:a16="http://schemas.microsoft.com/office/drawing/2014/main" id="{7AA24849-1EAB-221E-4AAC-9D85F5B864CD}"/>
              </a:ext>
            </a:extLst>
          </p:cNvPr>
          <p:cNvSpPr/>
          <p:nvPr/>
        </p:nvSpPr>
        <p:spPr>
          <a:xfrm>
            <a:off x="2667786" y="3619893"/>
            <a:ext cx="2337847" cy="128204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70478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7F6010-27DE-EAAE-481E-842C96F105B9}"/>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9B2BE481-7495-1CE5-1C09-683A7AEF9731}"/>
              </a:ext>
            </a:extLst>
          </p:cNvPr>
          <p:cNvSpPr>
            <a:spLocks noGrp="1"/>
          </p:cNvSpPr>
          <p:nvPr>
            <p:ph type="sldNum" sz="quarter" idx="12"/>
          </p:nvPr>
        </p:nvSpPr>
        <p:spPr/>
        <p:txBody>
          <a:bodyPr/>
          <a:lstStyle/>
          <a:p>
            <a:r>
              <a:rPr lang="en-US"/>
              <a:t>Side </a:t>
            </a:r>
            <a:fld id="{5251F420-7306-4E7C-A79E-F31A38F7D392}" type="slidenum">
              <a:rPr lang="en-US" smtClean="0"/>
              <a:pPr/>
              <a:t>4</a:t>
            </a:fld>
            <a:endParaRPr lang="en-US" dirty="0"/>
          </a:p>
        </p:txBody>
      </p:sp>
      <p:sp>
        <p:nvSpPr>
          <p:cNvPr id="4" name="Title 3">
            <a:extLst>
              <a:ext uri="{FF2B5EF4-FFF2-40B4-BE49-F238E27FC236}">
                <a16:creationId xmlns:a16="http://schemas.microsoft.com/office/drawing/2014/main" id="{25ED7E68-D66F-E448-62D1-CAF949A02B07}"/>
              </a:ext>
            </a:extLst>
          </p:cNvPr>
          <p:cNvSpPr>
            <a:spLocks noGrp="1"/>
          </p:cNvSpPr>
          <p:nvPr>
            <p:ph type="title"/>
          </p:nvPr>
        </p:nvSpPr>
        <p:spPr/>
        <p:txBody>
          <a:bodyPr/>
          <a:lstStyle/>
          <a:p>
            <a:r>
              <a:rPr lang="en-US" dirty="0" err="1"/>
              <a:t>Normalregler</a:t>
            </a:r>
            <a:endParaRPr lang="nb-NO" dirty="0"/>
          </a:p>
        </p:txBody>
      </p:sp>
      <p:sp>
        <p:nvSpPr>
          <p:cNvPr id="5" name="Content Placeholder 4">
            <a:extLst>
              <a:ext uri="{FF2B5EF4-FFF2-40B4-BE49-F238E27FC236}">
                <a16:creationId xmlns:a16="http://schemas.microsoft.com/office/drawing/2014/main" id="{8F698619-7740-AE74-C297-D787CD628860}"/>
              </a:ext>
            </a:extLst>
          </p:cNvPr>
          <p:cNvSpPr>
            <a:spLocks noGrp="1"/>
          </p:cNvSpPr>
          <p:nvPr>
            <p:ph sz="quarter" idx="28"/>
          </p:nvPr>
        </p:nvSpPr>
        <p:spPr/>
        <p:txBody>
          <a:bodyPr/>
          <a:lstStyle/>
          <a:p>
            <a:r>
              <a:rPr lang="en-US" dirty="0" err="1"/>
              <a:t>Sier</a:t>
            </a:r>
            <a:r>
              <a:rPr lang="en-US" dirty="0"/>
              <a:t> </a:t>
            </a:r>
            <a:r>
              <a:rPr lang="en-US" dirty="0" err="1"/>
              <a:t>noe</a:t>
            </a:r>
            <a:r>
              <a:rPr lang="en-US" dirty="0"/>
              <a:t> om </a:t>
            </a:r>
            <a:r>
              <a:rPr lang="en-US" dirty="0" err="1"/>
              <a:t>styret</a:t>
            </a:r>
            <a:r>
              <a:rPr lang="en-US" dirty="0"/>
              <a:t> </a:t>
            </a:r>
            <a:r>
              <a:rPr lang="en-US" dirty="0" err="1"/>
              <a:t>og</a:t>
            </a:r>
            <a:r>
              <a:rPr lang="en-US" dirty="0"/>
              <a:t> </a:t>
            </a:r>
            <a:r>
              <a:rPr lang="en-US" dirty="0" err="1"/>
              <a:t>andre</a:t>
            </a:r>
            <a:r>
              <a:rPr lang="en-US" dirty="0"/>
              <a:t> </a:t>
            </a:r>
            <a:r>
              <a:rPr lang="en-US" dirty="0" err="1"/>
              <a:t>organer</a:t>
            </a:r>
            <a:r>
              <a:rPr lang="en-US" dirty="0"/>
              <a:t>. </a:t>
            </a:r>
            <a:r>
              <a:rPr lang="en-US" dirty="0" err="1"/>
              <a:t>Finnes</a:t>
            </a:r>
            <a:r>
              <a:rPr lang="en-US" dirty="0"/>
              <a:t> for </a:t>
            </a:r>
            <a:r>
              <a:rPr lang="en-US" dirty="0" err="1"/>
              <a:t>fakultetsnivå</a:t>
            </a:r>
            <a:r>
              <a:rPr lang="en-US" dirty="0"/>
              <a:t> </a:t>
            </a:r>
            <a:r>
              <a:rPr lang="en-US" dirty="0" err="1"/>
              <a:t>og</a:t>
            </a:r>
            <a:r>
              <a:rPr lang="en-US" dirty="0"/>
              <a:t> </a:t>
            </a:r>
            <a:r>
              <a:rPr lang="en-US" dirty="0" err="1"/>
              <a:t>instituttnivå</a:t>
            </a:r>
            <a:r>
              <a:rPr lang="en-US" dirty="0"/>
              <a:t>. </a:t>
            </a:r>
          </a:p>
          <a:p>
            <a:endParaRPr lang="nb-NO" dirty="0"/>
          </a:p>
        </p:txBody>
      </p:sp>
      <p:pic>
        <p:nvPicPr>
          <p:cNvPr id="7" name="Picture 6">
            <a:extLst>
              <a:ext uri="{FF2B5EF4-FFF2-40B4-BE49-F238E27FC236}">
                <a16:creationId xmlns:a16="http://schemas.microsoft.com/office/drawing/2014/main" id="{48C38AB1-0D20-FB79-691F-3E07E5CFE905}"/>
              </a:ext>
            </a:extLst>
          </p:cNvPr>
          <p:cNvPicPr>
            <a:picLocks noChangeAspect="1"/>
          </p:cNvPicPr>
          <p:nvPr/>
        </p:nvPicPr>
        <p:blipFill>
          <a:blip r:embed="rId2"/>
          <a:stretch>
            <a:fillRect/>
          </a:stretch>
        </p:blipFill>
        <p:spPr>
          <a:xfrm>
            <a:off x="5310976" y="2314457"/>
            <a:ext cx="5309401" cy="1306610"/>
          </a:xfrm>
          <a:prstGeom prst="rect">
            <a:avLst/>
          </a:prstGeom>
        </p:spPr>
      </p:pic>
    </p:spTree>
    <p:extLst>
      <p:ext uri="{BB962C8B-B14F-4D97-AF65-F5344CB8AC3E}">
        <p14:creationId xmlns:p14="http://schemas.microsoft.com/office/powerpoint/2010/main" val="381324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7F6010-27DE-EAAE-481E-842C96F105B9}"/>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9B2BE481-7495-1CE5-1C09-683A7AEF9731}"/>
              </a:ext>
            </a:extLst>
          </p:cNvPr>
          <p:cNvSpPr>
            <a:spLocks noGrp="1"/>
          </p:cNvSpPr>
          <p:nvPr>
            <p:ph type="sldNum" sz="quarter" idx="12"/>
          </p:nvPr>
        </p:nvSpPr>
        <p:spPr/>
        <p:txBody>
          <a:bodyPr/>
          <a:lstStyle/>
          <a:p>
            <a:r>
              <a:rPr lang="en-US"/>
              <a:t>Side </a:t>
            </a:r>
            <a:fld id="{5251F420-7306-4E7C-A79E-F31A38F7D392}" type="slidenum">
              <a:rPr lang="en-US" smtClean="0"/>
              <a:pPr/>
              <a:t>5</a:t>
            </a:fld>
            <a:endParaRPr lang="en-US" dirty="0"/>
          </a:p>
        </p:txBody>
      </p:sp>
      <p:sp>
        <p:nvSpPr>
          <p:cNvPr id="4" name="Title 3">
            <a:extLst>
              <a:ext uri="{FF2B5EF4-FFF2-40B4-BE49-F238E27FC236}">
                <a16:creationId xmlns:a16="http://schemas.microsoft.com/office/drawing/2014/main" id="{25ED7E68-D66F-E448-62D1-CAF949A02B07}"/>
              </a:ext>
            </a:extLst>
          </p:cNvPr>
          <p:cNvSpPr>
            <a:spLocks noGrp="1"/>
          </p:cNvSpPr>
          <p:nvPr>
            <p:ph type="title"/>
          </p:nvPr>
        </p:nvSpPr>
        <p:spPr/>
        <p:txBody>
          <a:bodyPr/>
          <a:lstStyle/>
          <a:p>
            <a:r>
              <a:rPr lang="en-US" dirty="0" err="1"/>
              <a:t>Normalregler</a:t>
            </a:r>
            <a:endParaRPr lang="nb-NO" dirty="0"/>
          </a:p>
        </p:txBody>
      </p:sp>
      <p:sp>
        <p:nvSpPr>
          <p:cNvPr id="5" name="Content Placeholder 4">
            <a:extLst>
              <a:ext uri="{FF2B5EF4-FFF2-40B4-BE49-F238E27FC236}">
                <a16:creationId xmlns:a16="http://schemas.microsoft.com/office/drawing/2014/main" id="{8F698619-7740-AE74-C297-D787CD628860}"/>
              </a:ext>
            </a:extLst>
          </p:cNvPr>
          <p:cNvSpPr>
            <a:spLocks noGrp="1"/>
          </p:cNvSpPr>
          <p:nvPr>
            <p:ph sz="quarter" idx="28"/>
          </p:nvPr>
        </p:nvSpPr>
        <p:spPr/>
        <p:txBody>
          <a:bodyPr/>
          <a:lstStyle/>
          <a:p>
            <a:r>
              <a:rPr lang="en-US" dirty="0" err="1"/>
              <a:t>Sier</a:t>
            </a:r>
            <a:r>
              <a:rPr lang="en-US" dirty="0"/>
              <a:t> </a:t>
            </a:r>
            <a:r>
              <a:rPr lang="en-US" dirty="0" err="1"/>
              <a:t>noe</a:t>
            </a:r>
            <a:r>
              <a:rPr lang="en-US" dirty="0"/>
              <a:t> om </a:t>
            </a:r>
            <a:r>
              <a:rPr lang="en-US" dirty="0" err="1"/>
              <a:t>styret</a:t>
            </a:r>
            <a:r>
              <a:rPr lang="en-US" dirty="0"/>
              <a:t> </a:t>
            </a:r>
            <a:r>
              <a:rPr lang="en-US" dirty="0" err="1"/>
              <a:t>og</a:t>
            </a:r>
            <a:r>
              <a:rPr lang="en-US" dirty="0"/>
              <a:t> </a:t>
            </a:r>
            <a:r>
              <a:rPr lang="en-US" dirty="0" err="1"/>
              <a:t>andre</a:t>
            </a:r>
            <a:r>
              <a:rPr lang="en-US" dirty="0"/>
              <a:t> </a:t>
            </a:r>
            <a:r>
              <a:rPr lang="en-US" dirty="0" err="1"/>
              <a:t>organer</a:t>
            </a:r>
            <a:r>
              <a:rPr lang="en-US" dirty="0"/>
              <a:t>. </a:t>
            </a:r>
            <a:r>
              <a:rPr lang="en-US" dirty="0" err="1"/>
              <a:t>Finnes</a:t>
            </a:r>
            <a:r>
              <a:rPr lang="en-US" dirty="0"/>
              <a:t> for </a:t>
            </a:r>
            <a:r>
              <a:rPr lang="en-US" dirty="0" err="1"/>
              <a:t>fakultetsnivå</a:t>
            </a:r>
            <a:r>
              <a:rPr lang="en-US" dirty="0"/>
              <a:t> </a:t>
            </a:r>
            <a:r>
              <a:rPr lang="en-US" dirty="0" err="1"/>
              <a:t>og</a:t>
            </a:r>
            <a:r>
              <a:rPr lang="en-US" dirty="0"/>
              <a:t> </a:t>
            </a:r>
            <a:r>
              <a:rPr lang="en-US" dirty="0" err="1"/>
              <a:t>instituttnivå</a:t>
            </a:r>
            <a:r>
              <a:rPr lang="en-US" dirty="0"/>
              <a:t>. </a:t>
            </a:r>
          </a:p>
          <a:p>
            <a:endParaRPr lang="nb-NO" dirty="0"/>
          </a:p>
        </p:txBody>
      </p:sp>
      <p:pic>
        <p:nvPicPr>
          <p:cNvPr id="7" name="Picture 6">
            <a:extLst>
              <a:ext uri="{FF2B5EF4-FFF2-40B4-BE49-F238E27FC236}">
                <a16:creationId xmlns:a16="http://schemas.microsoft.com/office/drawing/2014/main" id="{48C38AB1-0D20-FB79-691F-3E07E5CFE905}"/>
              </a:ext>
            </a:extLst>
          </p:cNvPr>
          <p:cNvPicPr>
            <a:picLocks noChangeAspect="1"/>
          </p:cNvPicPr>
          <p:nvPr/>
        </p:nvPicPr>
        <p:blipFill>
          <a:blip r:embed="rId2"/>
          <a:stretch>
            <a:fillRect/>
          </a:stretch>
        </p:blipFill>
        <p:spPr>
          <a:xfrm>
            <a:off x="5310976" y="2314457"/>
            <a:ext cx="5309401" cy="1306610"/>
          </a:xfrm>
          <a:prstGeom prst="rect">
            <a:avLst/>
          </a:prstGeom>
        </p:spPr>
      </p:pic>
      <p:pic>
        <p:nvPicPr>
          <p:cNvPr id="9" name="Picture 8">
            <a:extLst>
              <a:ext uri="{FF2B5EF4-FFF2-40B4-BE49-F238E27FC236}">
                <a16:creationId xmlns:a16="http://schemas.microsoft.com/office/drawing/2014/main" id="{57D7BF2F-FF3E-D3F9-1DA6-BD3973CC16B1}"/>
              </a:ext>
            </a:extLst>
          </p:cNvPr>
          <p:cNvPicPr>
            <a:picLocks noChangeAspect="1"/>
          </p:cNvPicPr>
          <p:nvPr/>
        </p:nvPicPr>
        <p:blipFill>
          <a:blip r:embed="rId3"/>
          <a:stretch>
            <a:fillRect/>
          </a:stretch>
        </p:blipFill>
        <p:spPr>
          <a:xfrm>
            <a:off x="506400" y="3347485"/>
            <a:ext cx="5309402" cy="1552428"/>
          </a:xfrm>
          <a:prstGeom prst="rect">
            <a:avLst/>
          </a:prstGeom>
        </p:spPr>
      </p:pic>
      <p:sp>
        <p:nvSpPr>
          <p:cNvPr id="6" name="Arrow: Down 5">
            <a:extLst>
              <a:ext uri="{FF2B5EF4-FFF2-40B4-BE49-F238E27FC236}">
                <a16:creationId xmlns:a16="http://schemas.microsoft.com/office/drawing/2014/main" id="{FE321895-E0E8-CE91-B6B0-1F38B44E3970}"/>
              </a:ext>
            </a:extLst>
          </p:cNvPr>
          <p:cNvSpPr/>
          <p:nvPr/>
        </p:nvSpPr>
        <p:spPr>
          <a:xfrm rot="2800630">
            <a:off x="4591783" y="3142433"/>
            <a:ext cx="262145" cy="4546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064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7F6010-27DE-EAAE-481E-842C96F105B9}"/>
              </a:ext>
            </a:extLst>
          </p:cNvPr>
          <p:cNvSpPr>
            <a:spLocks noGrp="1"/>
          </p:cNvSpPr>
          <p:nvPr>
            <p:ph type="ftr" sz="quarter" idx="3"/>
          </p:nvPr>
        </p:nvSpPr>
        <p:spPr/>
        <p:txBody>
          <a:bodyPr/>
          <a:lstStyle/>
          <a:p>
            <a:endParaRPr lang="nb-NO" dirty="0"/>
          </a:p>
        </p:txBody>
      </p:sp>
      <p:sp>
        <p:nvSpPr>
          <p:cNvPr id="3" name="Slide Number Placeholder 2">
            <a:extLst>
              <a:ext uri="{FF2B5EF4-FFF2-40B4-BE49-F238E27FC236}">
                <a16:creationId xmlns:a16="http://schemas.microsoft.com/office/drawing/2014/main" id="{9B2BE481-7495-1CE5-1C09-683A7AEF9731}"/>
              </a:ext>
            </a:extLst>
          </p:cNvPr>
          <p:cNvSpPr>
            <a:spLocks noGrp="1"/>
          </p:cNvSpPr>
          <p:nvPr>
            <p:ph type="sldNum" sz="quarter" idx="12"/>
          </p:nvPr>
        </p:nvSpPr>
        <p:spPr/>
        <p:txBody>
          <a:bodyPr/>
          <a:lstStyle/>
          <a:p>
            <a:r>
              <a:rPr lang="en-US"/>
              <a:t>Side </a:t>
            </a:r>
            <a:fld id="{5251F420-7306-4E7C-A79E-F31A38F7D392}" type="slidenum">
              <a:rPr lang="en-US" smtClean="0"/>
              <a:pPr/>
              <a:t>6</a:t>
            </a:fld>
            <a:endParaRPr lang="en-US" dirty="0"/>
          </a:p>
        </p:txBody>
      </p:sp>
      <p:sp>
        <p:nvSpPr>
          <p:cNvPr id="4" name="Title 3">
            <a:extLst>
              <a:ext uri="{FF2B5EF4-FFF2-40B4-BE49-F238E27FC236}">
                <a16:creationId xmlns:a16="http://schemas.microsoft.com/office/drawing/2014/main" id="{25ED7E68-D66F-E448-62D1-CAF949A02B07}"/>
              </a:ext>
            </a:extLst>
          </p:cNvPr>
          <p:cNvSpPr>
            <a:spLocks noGrp="1"/>
          </p:cNvSpPr>
          <p:nvPr>
            <p:ph type="title"/>
          </p:nvPr>
        </p:nvSpPr>
        <p:spPr/>
        <p:txBody>
          <a:bodyPr/>
          <a:lstStyle/>
          <a:p>
            <a:endParaRPr lang="nb-NO" dirty="0"/>
          </a:p>
        </p:txBody>
      </p:sp>
      <p:sp>
        <p:nvSpPr>
          <p:cNvPr id="5" name="Content Placeholder 4">
            <a:extLst>
              <a:ext uri="{FF2B5EF4-FFF2-40B4-BE49-F238E27FC236}">
                <a16:creationId xmlns:a16="http://schemas.microsoft.com/office/drawing/2014/main" id="{8F698619-7740-AE74-C297-D787CD628860}"/>
              </a:ext>
            </a:extLst>
          </p:cNvPr>
          <p:cNvSpPr>
            <a:spLocks noGrp="1"/>
          </p:cNvSpPr>
          <p:nvPr>
            <p:ph sz="quarter" idx="28"/>
          </p:nvPr>
        </p:nvSpPr>
        <p:spPr/>
        <p:txBody>
          <a:bodyPr/>
          <a:lstStyle/>
          <a:p>
            <a:r>
              <a:rPr lang="en-US" dirty="0" err="1"/>
              <a:t>Instituttnivået</a:t>
            </a:r>
            <a:r>
              <a:rPr lang="en-US" dirty="0"/>
              <a:t> </a:t>
            </a:r>
            <a:r>
              <a:rPr lang="en-US" dirty="0" err="1"/>
              <a:t>vedtar</a:t>
            </a:r>
            <a:r>
              <a:rPr lang="en-US" dirty="0"/>
              <a:t> </a:t>
            </a:r>
            <a:r>
              <a:rPr lang="en-US" dirty="0" err="1"/>
              <a:t>eget</a:t>
            </a:r>
            <a:r>
              <a:rPr lang="en-US" dirty="0"/>
              <a:t> </a:t>
            </a:r>
            <a:r>
              <a:rPr lang="en-US" dirty="0" err="1"/>
              <a:t>styrings</a:t>
            </a:r>
            <a:r>
              <a:rPr lang="en-US" dirty="0"/>
              <a:t>- </a:t>
            </a:r>
            <a:r>
              <a:rPr lang="en-US" dirty="0" err="1"/>
              <a:t>og</a:t>
            </a:r>
            <a:r>
              <a:rPr lang="en-US" dirty="0"/>
              <a:t> </a:t>
            </a:r>
            <a:r>
              <a:rPr lang="en-US" dirty="0" err="1"/>
              <a:t>administrasjonreglement</a:t>
            </a:r>
            <a:r>
              <a:rPr lang="en-US" dirty="0"/>
              <a:t>.</a:t>
            </a:r>
          </a:p>
          <a:p>
            <a:endParaRPr lang="en-US" dirty="0"/>
          </a:p>
          <a:p>
            <a:endParaRPr lang="nb-NO" dirty="0"/>
          </a:p>
        </p:txBody>
      </p:sp>
      <p:pic>
        <p:nvPicPr>
          <p:cNvPr id="7" name="Picture 6">
            <a:extLst>
              <a:ext uri="{FF2B5EF4-FFF2-40B4-BE49-F238E27FC236}">
                <a16:creationId xmlns:a16="http://schemas.microsoft.com/office/drawing/2014/main" id="{48C38AB1-0D20-FB79-691F-3E07E5CFE905}"/>
              </a:ext>
            </a:extLst>
          </p:cNvPr>
          <p:cNvPicPr>
            <a:picLocks noChangeAspect="1"/>
          </p:cNvPicPr>
          <p:nvPr/>
        </p:nvPicPr>
        <p:blipFill>
          <a:blip r:embed="rId3"/>
          <a:stretch>
            <a:fillRect/>
          </a:stretch>
        </p:blipFill>
        <p:spPr>
          <a:xfrm>
            <a:off x="5310976" y="2314457"/>
            <a:ext cx="5309401" cy="1306610"/>
          </a:xfrm>
          <a:prstGeom prst="rect">
            <a:avLst/>
          </a:prstGeom>
        </p:spPr>
      </p:pic>
      <p:pic>
        <p:nvPicPr>
          <p:cNvPr id="9" name="Picture 8">
            <a:extLst>
              <a:ext uri="{FF2B5EF4-FFF2-40B4-BE49-F238E27FC236}">
                <a16:creationId xmlns:a16="http://schemas.microsoft.com/office/drawing/2014/main" id="{57D7BF2F-FF3E-D3F9-1DA6-BD3973CC16B1}"/>
              </a:ext>
            </a:extLst>
          </p:cNvPr>
          <p:cNvPicPr>
            <a:picLocks noChangeAspect="1"/>
          </p:cNvPicPr>
          <p:nvPr/>
        </p:nvPicPr>
        <p:blipFill>
          <a:blip r:embed="rId4"/>
          <a:stretch>
            <a:fillRect/>
          </a:stretch>
        </p:blipFill>
        <p:spPr>
          <a:xfrm>
            <a:off x="506400" y="3347485"/>
            <a:ext cx="5309402" cy="1552428"/>
          </a:xfrm>
          <a:prstGeom prst="rect">
            <a:avLst/>
          </a:prstGeom>
        </p:spPr>
      </p:pic>
      <p:pic>
        <p:nvPicPr>
          <p:cNvPr id="11" name="Picture 10">
            <a:extLst>
              <a:ext uri="{FF2B5EF4-FFF2-40B4-BE49-F238E27FC236}">
                <a16:creationId xmlns:a16="http://schemas.microsoft.com/office/drawing/2014/main" id="{6B9E04E1-6A7B-6994-F5C7-02A8B4EF7E2C}"/>
              </a:ext>
            </a:extLst>
          </p:cNvPr>
          <p:cNvPicPr>
            <a:picLocks noChangeAspect="1"/>
          </p:cNvPicPr>
          <p:nvPr/>
        </p:nvPicPr>
        <p:blipFill>
          <a:blip r:embed="rId5"/>
          <a:stretch>
            <a:fillRect/>
          </a:stretch>
        </p:blipFill>
        <p:spPr>
          <a:xfrm>
            <a:off x="4669777" y="4762922"/>
            <a:ext cx="6065045" cy="1077546"/>
          </a:xfrm>
          <a:prstGeom prst="rect">
            <a:avLst/>
          </a:prstGeom>
        </p:spPr>
      </p:pic>
      <p:sp>
        <p:nvSpPr>
          <p:cNvPr id="6" name="Arrow: Down 5">
            <a:extLst>
              <a:ext uri="{FF2B5EF4-FFF2-40B4-BE49-F238E27FC236}">
                <a16:creationId xmlns:a16="http://schemas.microsoft.com/office/drawing/2014/main" id="{9AE39432-C4CE-7B07-5241-365FA4B38C1F}"/>
              </a:ext>
            </a:extLst>
          </p:cNvPr>
          <p:cNvSpPr/>
          <p:nvPr/>
        </p:nvSpPr>
        <p:spPr>
          <a:xfrm rot="19101008">
            <a:off x="4211962" y="4675053"/>
            <a:ext cx="270247" cy="4700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Arrow: Down 7">
            <a:extLst>
              <a:ext uri="{FF2B5EF4-FFF2-40B4-BE49-F238E27FC236}">
                <a16:creationId xmlns:a16="http://schemas.microsoft.com/office/drawing/2014/main" id="{AD073243-2F07-DD5C-572A-D62E1708F7D7}"/>
              </a:ext>
            </a:extLst>
          </p:cNvPr>
          <p:cNvSpPr/>
          <p:nvPr/>
        </p:nvSpPr>
        <p:spPr>
          <a:xfrm rot="2954826">
            <a:off x="4467666" y="3103477"/>
            <a:ext cx="266149" cy="5043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0244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22947" y="394052"/>
            <a:ext cx="7696200" cy="1143000"/>
          </a:xfrm>
        </p:spPr>
        <p:txBody>
          <a:bodyPr/>
          <a:lstStyle/>
          <a:p>
            <a:pPr eaLnBrk="1" hangingPunct="1"/>
            <a:r>
              <a:rPr lang="nb-NO" sz="2400" dirty="0" err="1"/>
              <a:t>Normalreglar</a:t>
            </a:r>
            <a:r>
              <a:rPr lang="nb-NO" sz="2400" dirty="0"/>
              <a:t> for institutt </a:t>
            </a:r>
            <a:br>
              <a:rPr lang="nb-NO" sz="2400" dirty="0"/>
            </a:br>
            <a:r>
              <a:rPr lang="nb-NO" sz="1200" dirty="0"/>
              <a:t>(sjå </a:t>
            </a:r>
            <a:r>
              <a:rPr lang="nb-NO" sz="1200" dirty="0">
                <a:hlinkClick r:id="rId2"/>
              </a:rPr>
              <a:t>Styrings- og administrasjonsreglement </a:t>
            </a:r>
            <a:r>
              <a:rPr lang="nb-NO" sz="1200" dirty="0"/>
              <a:t>og </a:t>
            </a:r>
            <a:r>
              <a:rPr lang="nn-NO" sz="800" dirty="0">
                <a:hlinkClick r:id="rId3"/>
              </a:rPr>
              <a:t>Instituttstyret - Institutt for </a:t>
            </a:r>
            <a:r>
              <a:rPr lang="nn-NO" sz="800" dirty="0" err="1">
                <a:hlinkClick r:id="rId3"/>
              </a:rPr>
              <a:t>musikkvitenskap</a:t>
            </a:r>
            <a:r>
              <a:rPr lang="nn-NO" sz="800" dirty="0">
                <a:hlinkClick r:id="rId3"/>
              </a:rPr>
              <a:t> (uio.no)</a:t>
            </a:r>
            <a:endParaRPr lang="nb-NO" sz="1200" dirty="0"/>
          </a:p>
        </p:txBody>
      </p:sp>
      <p:sp>
        <p:nvSpPr>
          <p:cNvPr id="16387" name="Content Placeholder 2"/>
          <p:cNvSpPr>
            <a:spLocks noGrp="1"/>
          </p:cNvSpPr>
          <p:nvPr>
            <p:ph idx="1"/>
          </p:nvPr>
        </p:nvSpPr>
        <p:spPr>
          <a:xfrm>
            <a:off x="1026694" y="1484784"/>
            <a:ext cx="10010273" cy="4114800"/>
          </a:xfrm>
        </p:spPr>
        <p:txBody>
          <a:bodyPr/>
          <a:lstStyle/>
          <a:p>
            <a:pPr lvl="0"/>
            <a:r>
              <a:rPr lang="nn-NO" sz="1800" dirty="0"/>
              <a:t>Styret er øvste organ ved instituttet</a:t>
            </a:r>
            <a:endParaRPr lang="nb-NO" sz="1800" dirty="0"/>
          </a:p>
          <a:p>
            <a:pPr lvl="0"/>
            <a:r>
              <a:rPr lang="nn-NO" sz="1800" dirty="0"/>
              <a:t>Innanfor rammer av lover, reglar og vedtak på høgare nivå fastlegge </a:t>
            </a:r>
            <a:endParaRPr lang="nb-NO" sz="1800" dirty="0"/>
          </a:p>
          <a:p>
            <a:pPr lvl="1"/>
            <a:r>
              <a:rPr lang="nn-NO" sz="1800" dirty="0"/>
              <a:t>Overordna mål</a:t>
            </a:r>
            <a:endParaRPr lang="nb-NO" sz="1800" dirty="0"/>
          </a:p>
          <a:p>
            <a:pPr lvl="1"/>
            <a:r>
              <a:rPr lang="nn-NO" sz="1800" dirty="0"/>
              <a:t>Prioriteringar</a:t>
            </a:r>
            <a:endParaRPr lang="nb-NO" sz="1800" dirty="0"/>
          </a:p>
          <a:p>
            <a:pPr lvl="1"/>
            <a:r>
              <a:rPr lang="nn-NO" sz="1800" dirty="0"/>
              <a:t>Strategiar</a:t>
            </a:r>
            <a:endParaRPr lang="nb-NO" sz="1800" dirty="0"/>
          </a:p>
          <a:p>
            <a:pPr lvl="0"/>
            <a:r>
              <a:rPr lang="nn-NO" sz="1800" dirty="0"/>
              <a:t> Utøve mynde gjennom å vedta</a:t>
            </a:r>
          </a:p>
          <a:p>
            <a:pPr lvl="1"/>
            <a:r>
              <a:rPr lang="nn-NO" sz="1800" dirty="0"/>
              <a:t>Overordna planar, prinsipp og prioriteringar</a:t>
            </a:r>
          </a:p>
          <a:p>
            <a:pPr lvl="1"/>
            <a:r>
              <a:rPr lang="nn-NO" sz="1800" dirty="0"/>
              <a:t>Langtidsplanar, med særleg vekt på strategi for forsking, utdanning og formidling</a:t>
            </a:r>
          </a:p>
          <a:p>
            <a:pPr lvl="1"/>
            <a:r>
              <a:rPr lang="nn-NO" sz="1800" dirty="0"/>
              <a:t>Årsplan og budsjett</a:t>
            </a:r>
          </a:p>
          <a:p>
            <a:pPr lvl="1"/>
            <a:r>
              <a:rPr lang="nn-NO" sz="1800" dirty="0"/>
              <a:t>Instituttet si interne organisering innanfor rammer gitt av fakultetsstyret</a:t>
            </a:r>
            <a:endParaRPr lang="nb-NO" sz="1800" dirty="0"/>
          </a:p>
          <a:p>
            <a:r>
              <a:rPr lang="nb-NO" sz="1800" dirty="0"/>
              <a:t>I tillegg er styret tilsettings- og innstillingsorgan for tilsetting i </a:t>
            </a:r>
            <a:r>
              <a:rPr lang="nb-NO" sz="1800" dirty="0" err="1"/>
              <a:t>vitskaplege</a:t>
            </a:r>
            <a:r>
              <a:rPr lang="nb-NO" sz="1800" dirty="0"/>
              <a:t> </a:t>
            </a:r>
            <a:r>
              <a:rPr lang="nb-NO" sz="1800" dirty="0" err="1"/>
              <a:t>stillingar</a:t>
            </a:r>
            <a:endParaRPr lang="nb-NO" sz="1800" dirty="0"/>
          </a:p>
          <a:p>
            <a:r>
              <a:rPr lang="nb-NO" sz="1800" dirty="0"/>
              <a:t>Oppfølging av skjer m.a. gjennom </a:t>
            </a:r>
            <a:r>
              <a:rPr lang="nb-NO" sz="1800" dirty="0" err="1"/>
              <a:t>rapportar</a:t>
            </a:r>
            <a:r>
              <a:rPr lang="nb-NO" sz="1800" dirty="0"/>
              <a:t> og </a:t>
            </a:r>
            <a:r>
              <a:rPr lang="nb-NO" sz="1800" dirty="0" err="1"/>
              <a:t>rekneskap</a:t>
            </a:r>
            <a:endParaRPr lang="nb-NO" sz="1800" dirty="0"/>
          </a:p>
        </p:txBody>
      </p:sp>
      <p:pic>
        <p:nvPicPr>
          <p:cNvPr id="2" name="Picture 2" descr="Det humanistiske fakultet (UiO) – Wikipedia">
            <a:extLst>
              <a:ext uri="{FF2B5EF4-FFF2-40B4-BE49-F238E27FC236}">
                <a16:creationId xmlns:a16="http://schemas.microsoft.com/office/drawing/2014/main" id="{2254AB93-1182-833E-B75D-6C2B4BE8B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3170" y="282492"/>
            <a:ext cx="2676525" cy="1704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524435"/>
            <a:ext cx="7696200" cy="1143000"/>
          </a:xfrm>
        </p:spPr>
        <p:txBody>
          <a:bodyPr/>
          <a:lstStyle/>
          <a:p>
            <a:r>
              <a:rPr lang="nb-NO" sz="2400" dirty="0" err="1"/>
              <a:t>Instituttleiar</a:t>
            </a:r>
            <a:r>
              <a:rPr lang="nb-NO" sz="2400" dirty="0"/>
              <a:t> </a:t>
            </a:r>
          </a:p>
        </p:txBody>
      </p:sp>
      <p:sp>
        <p:nvSpPr>
          <p:cNvPr id="3" name="Content Placeholder 2"/>
          <p:cNvSpPr>
            <a:spLocks noGrp="1"/>
          </p:cNvSpPr>
          <p:nvPr>
            <p:ph idx="1"/>
          </p:nvPr>
        </p:nvSpPr>
        <p:spPr>
          <a:xfrm>
            <a:off x="914399" y="1556792"/>
            <a:ext cx="9504947" cy="4114800"/>
          </a:xfrm>
        </p:spPr>
        <p:txBody>
          <a:bodyPr/>
          <a:lstStyle/>
          <a:p>
            <a:r>
              <a:rPr lang="nb-NO" sz="1800" dirty="0">
                <a:latin typeface="+mj-lt"/>
              </a:rPr>
              <a:t>Øvste </a:t>
            </a:r>
            <a:r>
              <a:rPr lang="nb-NO" sz="1800" dirty="0" err="1">
                <a:latin typeface="+mj-lt"/>
              </a:rPr>
              <a:t>leiar</a:t>
            </a:r>
            <a:r>
              <a:rPr lang="nb-NO" sz="1800" dirty="0">
                <a:latin typeface="+mj-lt"/>
              </a:rPr>
              <a:t> ved instituttet  (</a:t>
            </a:r>
            <a:r>
              <a:rPr lang="nb-NO" sz="1800" dirty="0" err="1">
                <a:latin typeface="+mj-lt"/>
              </a:rPr>
              <a:t>einskapleg</a:t>
            </a:r>
            <a:r>
              <a:rPr lang="nb-NO" sz="1800" dirty="0">
                <a:latin typeface="+mj-lt"/>
              </a:rPr>
              <a:t> leiing </a:t>
            </a:r>
            <a:r>
              <a:rPr lang="nb-NO" sz="1800" dirty="0" err="1">
                <a:latin typeface="+mj-lt"/>
              </a:rPr>
              <a:t>frå</a:t>
            </a:r>
            <a:r>
              <a:rPr lang="nb-NO" sz="1800" dirty="0">
                <a:latin typeface="+mj-lt"/>
              </a:rPr>
              <a:t> 1. januar 2004)</a:t>
            </a:r>
          </a:p>
          <a:p>
            <a:r>
              <a:rPr lang="nb-NO" sz="1800" dirty="0">
                <a:latin typeface="+mj-lt"/>
              </a:rPr>
              <a:t>Overordna ansvar og mynde for alt som ikke eksplisitt er lagt til instituttstyret og generell fullmakt til å </a:t>
            </a:r>
            <a:r>
              <a:rPr lang="nb-NO" sz="1800" dirty="0" err="1">
                <a:latin typeface="+mj-lt"/>
              </a:rPr>
              <a:t>avgjere</a:t>
            </a:r>
            <a:r>
              <a:rPr lang="nb-NO" sz="1800" dirty="0">
                <a:latin typeface="+mj-lt"/>
              </a:rPr>
              <a:t> </a:t>
            </a:r>
            <a:r>
              <a:rPr lang="nb-NO" sz="1800" dirty="0" err="1">
                <a:latin typeface="+mj-lt"/>
              </a:rPr>
              <a:t>løpande</a:t>
            </a:r>
            <a:r>
              <a:rPr lang="nb-NO" sz="1800" dirty="0">
                <a:latin typeface="+mj-lt"/>
              </a:rPr>
              <a:t> enkeltsaker</a:t>
            </a:r>
          </a:p>
          <a:p>
            <a:r>
              <a:rPr lang="nb-NO" sz="1800" dirty="0" err="1">
                <a:latin typeface="+mj-lt"/>
              </a:rPr>
              <a:t>Leiar</a:t>
            </a:r>
            <a:r>
              <a:rPr lang="nb-NO" sz="1800" dirty="0">
                <a:latin typeface="+mj-lt"/>
              </a:rPr>
              <a:t> for instituttstyret og </a:t>
            </a:r>
            <a:r>
              <a:rPr lang="nb-NO" sz="1800" dirty="0" err="1">
                <a:latin typeface="+mj-lt"/>
              </a:rPr>
              <a:t>ansvarleg</a:t>
            </a:r>
            <a:r>
              <a:rPr lang="nb-NO" sz="1800" dirty="0">
                <a:latin typeface="+mj-lt"/>
              </a:rPr>
              <a:t> for at det vert utarbeidd saksframlegg med forslag til vedtak </a:t>
            </a:r>
          </a:p>
          <a:p>
            <a:r>
              <a:rPr lang="nb-NO" sz="1800" dirty="0">
                <a:latin typeface="+mj-lt"/>
              </a:rPr>
              <a:t>Ansvar for å iverksette vedtak fatta av instituttstyret</a:t>
            </a:r>
          </a:p>
          <a:p>
            <a:r>
              <a:rPr lang="nn-NO" sz="1800" dirty="0">
                <a:latin typeface="+mj-lt"/>
              </a:rPr>
              <a:t>Kontorsjefen førebur saker for styret og </a:t>
            </a:r>
            <a:r>
              <a:rPr lang="nn-NO" sz="1800" dirty="0" err="1">
                <a:latin typeface="+mj-lt"/>
              </a:rPr>
              <a:t>ivaretek</a:t>
            </a:r>
            <a:r>
              <a:rPr lang="nn-NO" sz="1800" dirty="0">
                <a:latin typeface="+mj-lt"/>
              </a:rPr>
              <a:t> leiinga av instituttet sitt administrative og forvaltningsmessige arbeid i samråd med og på delegasjon frå instituttleiar.</a:t>
            </a:r>
            <a:endParaRPr lang="nb-NO" sz="1800" dirty="0">
              <a:latin typeface="+mj-lt"/>
            </a:endParaRPr>
          </a:p>
          <a:p>
            <a:endParaRPr lang="nb-NO" sz="1800" dirty="0">
              <a:latin typeface="+mj-lt"/>
            </a:endParaRPr>
          </a:p>
          <a:p>
            <a:endParaRPr lang="nb-NO" sz="1800" dirty="0">
              <a:latin typeface="+mj-lt"/>
            </a:endParaRPr>
          </a:p>
          <a:p>
            <a:endParaRPr lang="nb-NO" sz="1800" dirty="0">
              <a:latin typeface="+mj-lt"/>
            </a:endParaRPr>
          </a:p>
        </p:txBody>
      </p:sp>
    </p:spTree>
    <p:extLst>
      <p:ext uri="{BB962C8B-B14F-4D97-AF65-F5344CB8AC3E}">
        <p14:creationId xmlns:p14="http://schemas.microsoft.com/office/powerpoint/2010/main" val="195429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93547-67A0-7744-8E7A-3E49F1DF3855}"/>
              </a:ext>
            </a:extLst>
          </p:cNvPr>
          <p:cNvSpPr>
            <a:spLocks noGrp="1"/>
          </p:cNvSpPr>
          <p:nvPr>
            <p:ph type="title"/>
          </p:nvPr>
        </p:nvSpPr>
        <p:spPr>
          <a:xfrm>
            <a:off x="198179" y="444719"/>
            <a:ext cx="10515600" cy="1325563"/>
          </a:xfrm>
        </p:spPr>
        <p:txBody>
          <a:bodyPr/>
          <a:lstStyle/>
          <a:p>
            <a:r>
              <a:rPr lang="en-US" dirty="0" err="1"/>
              <a:t>Normalregler</a:t>
            </a:r>
            <a:r>
              <a:rPr lang="en-US" dirty="0"/>
              <a:t> for </a:t>
            </a:r>
            <a:r>
              <a:rPr lang="en-US" dirty="0" err="1"/>
              <a:t>institutter</a:t>
            </a:r>
            <a:endParaRPr lang="nb-NO" dirty="0"/>
          </a:p>
        </p:txBody>
      </p:sp>
      <p:sp>
        <p:nvSpPr>
          <p:cNvPr id="3" name="Content Placeholder 2">
            <a:extLst>
              <a:ext uri="{FF2B5EF4-FFF2-40B4-BE49-F238E27FC236}">
                <a16:creationId xmlns:a16="http://schemas.microsoft.com/office/drawing/2014/main" id="{F50D9D19-683A-A701-7CA7-142C035EB6BA}"/>
              </a:ext>
            </a:extLst>
          </p:cNvPr>
          <p:cNvSpPr>
            <a:spLocks noGrp="1"/>
          </p:cNvSpPr>
          <p:nvPr>
            <p:ph idx="1"/>
          </p:nvPr>
        </p:nvSpPr>
        <p:spPr>
          <a:xfrm>
            <a:off x="430656" y="1253331"/>
            <a:ext cx="10959239" cy="4351338"/>
          </a:xfrm>
        </p:spPr>
        <p:txBody>
          <a:bodyPr/>
          <a:lstStyle/>
          <a:p>
            <a:pPr marL="0" indent="0" algn="l" fontAlgn="base">
              <a:buNone/>
            </a:pPr>
            <a:r>
              <a:rPr lang="nb-NO" sz="1800" b="0" i="0" dirty="0">
                <a:solidFill>
                  <a:srgbClr val="000000"/>
                </a:solidFill>
                <a:effectLst/>
                <a:latin typeface="Helvetica" panose="020B0604020202020204" pitchFamily="34" charset="0"/>
              </a:rPr>
              <a:t>§ 1 Instituttets organer</a:t>
            </a:r>
          </a:p>
          <a:p>
            <a:pPr algn="l" fontAlgn="base"/>
            <a:r>
              <a:rPr lang="nb-NO" sz="1800" b="0" i="0" dirty="0">
                <a:solidFill>
                  <a:srgbClr val="000000"/>
                </a:solidFill>
                <a:effectLst/>
                <a:latin typeface="Helvetica" panose="020B0604020202020204" pitchFamily="34" charset="0"/>
              </a:rPr>
              <a:t>Instituttet skal ha:</a:t>
            </a:r>
          </a:p>
          <a:p>
            <a:pPr algn="l" fontAlgn="base">
              <a:buFont typeface="+mj-lt"/>
              <a:buAutoNum type="arabicPeriod"/>
            </a:pPr>
            <a:r>
              <a:rPr lang="nb-NO" sz="1800" b="0" i="0" dirty="0">
                <a:solidFill>
                  <a:srgbClr val="000000"/>
                </a:solidFill>
                <a:effectLst/>
                <a:latin typeface="Helvetica" panose="020B0604020202020204" pitchFamily="34" charset="0"/>
              </a:rPr>
              <a:t>Et styre eller et råd</a:t>
            </a:r>
          </a:p>
          <a:p>
            <a:pPr algn="l" fontAlgn="base">
              <a:buFont typeface="+mj-lt"/>
              <a:buAutoNum type="arabicPeriod"/>
            </a:pPr>
            <a:r>
              <a:rPr lang="nb-NO" sz="1800" b="0" i="0" dirty="0">
                <a:solidFill>
                  <a:srgbClr val="000000"/>
                </a:solidFill>
                <a:effectLst/>
                <a:latin typeface="Helvetica" panose="020B0604020202020204" pitchFamily="34" charset="0"/>
              </a:rPr>
              <a:t>En instituttleder</a:t>
            </a:r>
          </a:p>
          <a:p>
            <a:pPr algn="l" fontAlgn="base">
              <a:buFont typeface="+mj-lt"/>
              <a:buAutoNum type="arabicPeriod"/>
            </a:pPr>
            <a:r>
              <a:rPr lang="nb-NO" sz="1800" b="0" i="0" dirty="0">
                <a:solidFill>
                  <a:srgbClr val="000000"/>
                </a:solidFill>
                <a:effectLst/>
                <a:latin typeface="Helvetica" panose="020B0604020202020204" pitchFamily="34" charset="0"/>
              </a:rPr>
              <a:t>En stedfortreder for instituttlederen</a:t>
            </a:r>
          </a:p>
          <a:p>
            <a:pPr algn="l" fontAlgn="base">
              <a:buFont typeface="+mj-lt"/>
              <a:buAutoNum type="arabicPeriod"/>
            </a:pPr>
            <a:r>
              <a:rPr lang="nb-NO" sz="1800" b="0" i="0" dirty="0">
                <a:solidFill>
                  <a:srgbClr val="000000"/>
                </a:solidFill>
                <a:effectLst/>
                <a:latin typeface="Helvetica" panose="020B0604020202020204" pitchFamily="34" charset="0"/>
              </a:rPr>
              <a:t>En administrasjon, normalt ledet av en kontorsjef</a:t>
            </a:r>
          </a:p>
          <a:p>
            <a:pPr algn="l" fontAlgn="base">
              <a:buFont typeface="+mj-lt"/>
              <a:buAutoNum type="arabicPeriod"/>
            </a:pPr>
            <a:r>
              <a:rPr lang="nb-NO" sz="1800" b="0" i="0" dirty="0">
                <a:solidFill>
                  <a:srgbClr val="000000"/>
                </a:solidFill>
                <a:effectLst/>
                <a:latin typeface="Helvetica" panose="020B0604020202020204" pitchFamily="34" charset="0"/>
              </a:rPr>
              <a:t>Utdanningsleder, programråd og programleder(e) for instituttets studieprogram(mer) samt </a:t>
            </a:r>
            <a:r>
              <a:rPr lang="nb-NO" sz="1800" b="0" i="0" dirty="0" err="1">
                <a:solidFill>
                  <a:srgbClr val="000000"/>
                </a:solidFill>
                <a:effectLst/>
                <a:latin typeface="Helvetica" panose="020B0604020202020204" pitchFamily="34" charset="0"/>
              </a:rPr>
              <a:t>emneansvarlig</a:t>
            </a:r>
            <a:r>
              <a:rPr lang="nb-NO" sz="1800" b="0" i="0" dirty="0">
                <a:solidFill>
                  <a:srgbClr val="000000"/>
                </a:solidFill>
                <a:effectLst/>
                <a:latin typeface="Helvetica" panose="020B0604020202020204" pitchFamily="34" charset="0"/>
              </a:rPr>
              <a:t>(e) for instituttets emner</a:t>
            </a:r>
          </a:p>
          <a:p>
            <a:endParaRPr lang="nb-NO" dirty="0"/>
          </a:p>
        </p:txBody>
      </p:sp>
      <p:sp>
        <p:nvSpPr>
          <p:cNvPr id="4" name="Date Placeholder 3">
            <a:extLst>
              <a:ext uri="{FF2B5EF4-FFF2-40B4-BE49-F238E27FC236}">
                <a16:creationId xmlns:a16="http://schemas.microsoft.com/office/drawing/2014/main" id="{D4D30DCB-FEBC-8D1C-9BB2-FE37F028D3D3}"/>
              </a:ext>
            </a:extLst>
          </p:cNvPr>
          <p:cNvSpPr>
            <a:spLocks noGrp="1"/>
          </p:cNvSpPr>
          <p:nvPr>
            <p:ph type="dt" sz="half" idx="10"/>
          </p:nvPr>
        </p:nvSpPr>
        <p:spPr/>
        <p:txBody>
          <a:bodyPr/>
          <a:lstStyle/>
          <a:p>
            <a:pPr>
              <a:defRPr/>
            </a:pPr>
            <a:fld id="{C30E862B-79CF-F94D-B10C-D9E36ADC4C08}" type="datetime1">
              <a:rPr lang="nb-NO" smtClean="0"/>
              <a:pPr>
                <a:defRPr/>
              </a:pPr>
              <a:t>17.04.2024</a:t>
            </a:fld>
            <a:endParaRPr lang="nb-NO" dirty="0"/>
          </a:p>
        </p:txBody>
      </p:sp>
      <p:sp>
        <p:nvSpPr>
          <p:cNvPr id="5" name="Slide Number Placeholder 4">
            <a:extLst>
              <a:ext uri="{FF2B5EF4-FFF2-40B4-BE49-F238E27FC236}">
                <a16:creationId xmlns:a16="http://schemas.microsoft.com/office/drawing/2014/main" id="{D8814744-565C-2516-C84C-15B66609D286}"/>
              </a:ext>
            </a:extLst>
          </p:cNvPr>
          <p:cNvSpPr>
            <a:spLocks noGrp="1"/>
          </p:cNvSpPr>
          <p:nvPr>
            <p:ph type="sldNum" sz="quarter" idx="11"/>
          </p:nvPr>
        </p:nvSpPr>
        <p:spPr/>
        <p:txBody>
          <a:bodyPr/>
          <a:lstStyle/>
          <a:p>
            <a:pPr>
              <a:defRPr/>
            </a:pPr>
            <a:fld id="{CAAD7203-3013-D749-ADA2-C23176B40189}" type="slidenum">
              <a:rPr lang="en-US" smtClean="0"/>
              <a:pPr>
                <a:defRPr/>
              </a:pPr>
              <a:t>9</a:t>
            </a:fld>
            <a:endParaRPr lang="en-US" dirty="0"/>
          </a:p>
        </p:txBody>
      </p:sp>
      <p:pic>
        <p:nvPicPr>
          <p:cNvPr id="6" name="Picture 5">
            <a:extLst>
              <a:ext uri="{FF2B5EF4-FFF2-40B4-BE49-F238E27FC236}">
                <a16:creationId xmlns:a16="http://schemas.microsoft.com/office/drawing/2014/main" id="{A41C24E6-51DA-4F40-72D5-0A0962CD95BB}"/>
              </a:ext>
            </a:extLst>
          </p:cNvPr>
          <p:cNvPicPr>
            <a:picLocks noChangeAspect="1"/>
          </p:cNvPicPr>
          <p:nvPr/>
        </p:nvPicPr>
        <p:blipFill>
          <a:blip r:embed="rId3"/>
          <a:stretch>
            <a:fillRect/>
          </a:stretch>
        </p:blipFill>
        <p:spPr>
          <a:xfrm rot="774144">
            <a:off x="6775393" y="802567"/>
            <a:ext cx="5310076" cy="1554615"/>
          </a:xfrm>
          <a:prstGeom prst="rect">
            <a:avLst/>
          </a:prstGeom>
        </p:spPr>
      </p:pic>
    </p:spTree>
    <p:extLst>
      <p:ext uri="{BB962C8B-B14F-4D97-AF65-F5344CB8AC3E}">
        <p14:creationId xmlns:p14="http://schemas.microsoft.com/office/powerpoint/2010/main" val="28168685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NO.potx" id="{1743C27B-9688-4D04-AF9C-788DD1657B6E}" vid="{2CEB4690-DFC0-4F66-8E22-21C9E6A1EB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kument" ma:contentTypeID="0x0101003A0108F0405CBB4CAF0A4935735FBDAF" ma:contentTypeVersion="2" ma:contentTypeDescription="Opprett et nytt dokument." ma:contentTypeScope="" ma:versionID="40820e0ad83be9a9961789050f7f0561">
  <xsd:schema xmlns:xsd="http://www.w3.org/2001/XMLSchema" xmlns:xs="http://www.w3.org/2001/XMLSchema" xmlns:p="http://schemas.microsoft.com/office/2006/metadata/properties" xmlns:ns2="e5e35b8c-bb2a-40e7-acd7-beed1d1f14b8" xmlns:ns3="45a9c032-1c21-4297-bc4a-1b0e359a6c15" targetNamespace="http://schemas.microsoft.com/office/2006/metadata/properties" ma:root="true" ma:fieldsID="0d622c3afd3d445bea522ad461dd9299" ns2:_="" ns3:_="">
    <xsd:import namespace="e5e35b8c-bb2a-40e7-acd7-beed1d1f14b8"/>
    <xsd:import namespace="45a9c032-1c21-4297-bc4a-1b0e359a6c1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35b8c-bb2a-40e7-acd7-beed1d1f14b8"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5a9c032-1c21-4297-bc4a-1b0e359a6c1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e5e35b8c-bb2a-40e7-acd7-beed1d1f14b8">JAJEJYK5CVUX-448798232-25</_dlc_DocId>
    <_dlc_DocIdUrl xmlns="e5e35b8c-bb2a-40e7-acd7-beed1d1f14b8">
      <Url>https://uio.sharepoint.com/sites/GrafiskUttrykk/_layouts/15/DocIdRedir.aspx?ID=JAJEJYK5CVUX-448798232-25</Url>
      <Description>JAJEJYK5CVUX-448798232-25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821DCD-2816-4F67-91A6-4B2280A84407}">
  <ds:schemaRefs>
    <ds:schemaRef ds:uri="http://schemas.microsoft.com/sharepoint/events"/>
  </ds:schemaRefs>
</ds:datastoreItem>
</file>

<file path=customXml/itemProps2.xml><?xml version="1.0" encoding="utf-8"?>
<ds:datastoreItem xmlns:ds="http://schemas.openxmlformats.org/officeDocument/2006/customXml" ds:itemID="{3D514616-B19B-45FB-8999-E0E2ED54B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35b8c-bb2a-40e7-acd7-beed1d1f14b8"/>
    <ds:schemaRef ds:uri="45a9c032-1c21-4297-bc4a-1b0e359a6c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B9CF10-6C6A-444C-B05E-E78C1785A52C}">
  <ds:schemaRefs>
    <ds:schemaRef ds:uri="http://schemas.microsoft.com/office/2006/metadata/properties"/>
    <ds:schemaRef ds:uri="http://schemas.microsoft.com/office/infopath/2007/PartnerControls"/>
    <ds:schemaRef ds:uri="3b00a67f-9791-437e-b702-303a706ea042"/>
    <ds:schemaRef ds:uri="7dc3d6ed-56f1-49b6-b310-0ff680cfe62a"/>
    <ds:schemaRef ds:uri="e5e35b8c-bb2a-40e7-acd7-beed1d1f14b8"/>
  </ds:schemaRefs>
</ds:datastoreItem>
</file>

<file path=customXml/itemProps4.xml><?xml version="1.0" encoding="utf-8"?>
<ds:datastoreItem xmlns:ds="http://schemas.openxmlformats.org/officeDocument/2006/customXml" ds:itemID="{684213E5-2D10-47A0-9EC6-16DB2B77A2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UiO Norsk</Template>
  <TotalTime>1509</TotalTime>
  <Words>1476</Words>
  <Application>Microsoft Office PowerPoint</Application>
  <PresentationFormat>Widescreen</PresentationFormat>
  <Paragraphs>120</Paragraphs>
  <Slides>18</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Arial, sans-serif</vt:lpstr>
      <vt:lpstr>Calibri</vt:lpstr>
      <vt:lpstr>Helvetica</vt:lpstr>
      <vt:lpstr>Wingdings</vt:lpstr>
      <vt:lpstr>Office Theme</vt:lpstr>
      <vt:lpstr>think-cell Slide</vt:lpstr>
      <vt:lpstr>Styringsorganer ved IMV 2024</vt:lpstr>
      <vt:lpstr>Lover og regler</vt:lpstr>
      <vt:lpstr>Lover og regler</vt:lpstr>
      <vt:lpstr>Normalregler</vt:lpstr>
      <vt:lpstr>Normalregler</vt:lpstr>
      <vt:lpstr>PowerPoint Presentation</vt:lpstr>
      <vt:lpstr>Normalreglar for institutt  (sjå Styrings- og administrasjonsreglement og Instituttstyret - Institutt for musikkvitenskap (uio.no)</vt:lpstr>
      <vt:lpstr>Instituttleiar </vt:lpstr>
      <vt:lpstr>Normalregler for institutter</vt:lpstr>
      <vt:lpstr>PowerPoint Presentation</vt:lpstr>
      <vt:lpstr>PowerPoint Presentation</vt:lpstr>
      <vt:lpstr>PowerPoint Presentation</vt:lpstr>
      <vt:lpstr>PowerPoint Presentation</vt:lpstr>
      <vt:lpstr>HFs bestemmelser </vt:lpstr>
      <vt:lpstr>Kvalitetssystemet UiOs kvalitetssystem for utdanningsvirksomheten ble første gang vedtatt i 2004. Gjeldende utgave ble vedtatt av universitetsstyret 8. desember 2020 og revidert 20. juni 2023.</vt:lpstr>
      <vt:lpstr>Programråd ved IMV</vt:lpstr>
      <vt:lpstr>Rutiner for retningslinjer for studentmedvirkning HF (30.11.23)  </vt:lpstr>
      <vt:lpstr>Livet rundt studiene - Institutt for musikkvitenskap (uio.no)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Styrearbeid ved IMV, HF</dc:title>
  <dc:creator>Nina Rundgren</dc:creator>
  <cp:lastModifiedBy>Nina Rundgren</cp:lastModifiedBy>
  <cp:revision>5</cp:revision>
  <dcterms:created xsi:type="dcterms:W3CDTF">2023-03-15T07:58:25Z</dcterms:created>
  <dcterms:modified xsi:type="dcterms:W3CDTF">2024-04-18T09:11:10Z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0x0101003A0108F0405CBB4CAF0A4935735FBDAF</vt:lpwstr>
  </property>
  <property fmtid="{D5CDD505-2E9C-101B-9397-08002B2CF9AE}" pid="3" name="MediaServiceImageTags">
    <vt:lpwstr/>
  </property>
  <property fmtid="{D5CDD505-2E9C-101B-9397-08002B2CF9AE}" pid="4" name="_dlc_DocIdItemGuid">
    <vt:lpwstr>e1ba8df5-1c55-4d83-8486-5b6b738896d5</vt:lpwstr>
  </property>
</Properties>
</file>