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57" r:id="rId5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4660"/>
  </p:normalViewPr>
  <p:slideViewPr>
    <p:cSldViewPr snapToGrid="0">
      <p:cViewPr varScale="1">
        <p:scale>
          <a:sx n="125" d="100"/>
          <a:sy n="125" d="100"/>
        </p:scale>
        <p:origin x="624" y="-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54C4BE-4A62-44DC-A091-F91CB0C8FA63}" type="datetimeFigureOut">
              <a:rPr lang="nb-NO" smtClean="0"/>
              <a:t>24.11.2020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CFCEC3-1608-4244-9297-039BC0FA0B9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138121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4062C-4214-489B-97B6-E53C6A9CD670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50313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44D15-77E9-42A7-B3BB-B56251DAD08A}" type="datetimeFigureOut">
              <a:rPr lang="nb-NO" smtClean="0"/>
              <a:t>24.11.2020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ADEE9-C657-4B27-9DC3-BF9E5C8A530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355088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44D15-77E9-42A7-B3BB-B56251DAD08A}" type="datetimeFigureOut">
              <a:rPr lang="nb-NO" smtClean="0"/>
              <a:t>24.11.2020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ADEE9-C657-4B27-9DC3-BF9E5C8A530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637649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44D15-77E9-42A7-B3BB-B56251DAD08A}" type="datetimeFigureOut">
              <a:rPr lang="nb-NO" smtClean="0"/>
              <a:t>24.11.2020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ADEE9-C657-4B27-9DC3-BF9E5C8A530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47010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44D15-77E9-42A7-B3BB-B56251DAD08A}" type="datetimeFigureOut">
              <a:rPr lang="nb-NO" smtClean="0"/>
              <a:t>24.11.2020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ADEE9-C657-4B27-9DC3-BF9E5C8A530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059416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44D15-77E9-42A7-B3BB-B56251DAD08A}" type="datetimeFigureOut">
              <a:rPr lang="nb-NO" smtClean="0"/>
              <a:t>24.11.2020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ADEE9-C657-4B27-9DC3-BF9E5C8A530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85519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44D15-77E9-42A7-B3BB-B56251DAD08A}" type="datetimeFigureOut">
              <a:rPr lang="nb-NO" smtClean="0"/>
              <a:t>24.11.2020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ADEE9-C657-4B27-9DC3-BF9E5C8A530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86082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44D15-77E9-42A7-B3BB-B56251DAD08A}" type="datetimeFigureOut">
              <a:rPr lang="nb-NO" smtClean="0"/>
              <a:t>24.11.2020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ADEE9-C657-4B27-9DC3-BF9E5C8A530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2877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44D15-77E9-42A7-B3BB-B56251DAD08A}" type="datetimeFigureOut">
              <a:rPr lang="nb-NO" smtClean="0"/>
              <a:t>24.11.2020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ADEE9-C657-4B27-9DC3-BF9E5C8A530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85045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44D15-77E9-42A7-B3BB-B56251DAD08A}" type="datetimeFigureOut">
              <a:rPr lang="nb-NO" smtClean="0"/>
              <a:t>24.11.2020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ADEE9-C657-4B27-9DC3-BF9E5C8A530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40107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44D15-77E9-42A7-B3BB-B56251DAD08A}" type="datetimeFigureOut">
              <a:rPr lang="nb-NO" smtClean="0"/>
              <a:t>24.11.2020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ADEE9-C657-4B27-9DC3-BF9E5C8A530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608787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44D15-77E9-42A7-B3BB-B56251DAD08A}" type="datetimeFigureOut">
              <a:rPr lang="nb-NO" smtClean="0"/>
              <a:t>24.11.2020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ADEE9-C657-4B27-9DC3-BF9E5C8A530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551969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E44D15-77E9-42A7-B3BB-B56251DAD08A}" type="datetimeFigureOut">
              <a:rPr lang="nb-NO" smtClean="0"/>
              <a:t>24.11.2020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4ADEE9-C657-4B27-9DC3-BF9E5C8A530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16709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1023257" y="18255"/>
            <a:ext cx="10515600" cy="1325563"/>
          </a:xfrm>
        </p:spPr>
        <p:txBody>
          <a:bodyPr>
            <a:normAutofit/>
          </a:bodyPr>
          <a:lstStyle/>
          <a:p>
            <a:r>
              <a:rPr lang="nb-NO" sz="2800" dirty="0">
                <a:latin typeface="Gill Sans Ultra Bold" panose="020B0A02020104020203" pitchFamily="34" charset="77"/>
              </a:rPr>
              <a:t>4 års-plan: Dekanatets prioriterte saker 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4294967295"/>
          </p:nvPr>
        </p:nvSpPr>
        <p:spPr>
          <a:xfrm>
            <a:off x="0" y="1825625"/>
            <a:ext cx="10515600" cy="4351338"/>
          </a:xfrm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0" indent="0">
              <a:buNone/>
            </a:pPr>
            <a:endParaRPr lang="nb-NO" sz="2475" dirty="0">
              <a:latin typeface="Gill Sans MT" panose="020B0502020104020203" pitchFamily="34" charset="77"/>
            </a:endParaRPr>
          </a:p>
          <a:p>
            <a:pPr marL="0" indent="0">
              <a:buNone/>
            </a:pPr>
            <a:endParaRPr lang="nb-NO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311F114-97B6-3546-8752-FF3E4516E9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6176726"/>
              </p:ext>
            </p:extLst>
          </p:nvPr>
        </p:nvGraphicFramePr>
        <p:xfrm>
          <a:off x="1444800" y="1159220"/>
          <a:ext cx="8823665" cy="60274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9502">
                  <a:extLst>
                    <a:ext uri="{9D8B030D-6E8A-4147-A177-3AD203B41FA5}">
                      <a16:colId xmlns:a16="http://schemas.microsoft.com/office/drawing/2014/main" val="1421495340"/>
                    </a:ext>
                  </a:extLst>
                </a:gridCol>
                <a:gridCol w="2206505">
                  <a:extLst>
                    <a:ext uri="{9D8B030D-6E8A-4147-A177-3AD203B41FA5}">
                      <a16:colId xmlns:a16="http://schemas.microsoft.com/office/drawing/2014/main" val="2101626619"/>
                    </a:ext>
                  </a:extLst>
                </a:gridCol>
                <a:gridCol w="2689955">
                  <a:extLst>
                    <a:ext uri="{9D8B030D-6E8A-4147-A177-3AD203B41FA5}">
                      <a16:colId xmlns:a16="http://schemas.microsoft.com/office/drawing/2014/main" val="6059738"/>
                    </a:ext>
                  </a:extLst>
                </a:gridCol>
                <a:gridCol w="3157703">
                  <a:extLst>
                    <a:ext uri="{9D8B030D-6E8A-4147-A177-3AD203B41FA5}">
                      <a16:colId xmlns:a16="http://schemas.microsoft.com/office/drawing/2014/main" val="984799856"/>
                    </a:ext>
                  </a:extLst>
                </a:gridCol>
              </a:tblGrid>
              <a:tr h="346310">
                <a:tc>
                  <a:txBody>
                    <a:bodyPr/>
                    <a:lstStyle/>
                    <a:p>
                      <a:r>
                        <a:rPr lang="en-NO" dirty="0"/>
                        <a:t>År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O" dirty="0"/>
                        <a:t>Forskning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O" dirty="0"/>
                        <a:t>Undervisning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O" dirty="0"/>
                        <a:t>Overordnet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9221999"/>
                  </a:ext>
                </a:extLst>
              </a:tr>
              <a:tr h="592814">
                <a:tc>
                  <a:txBody>
                    <a:bodyPr/>
                    <a:lstStyle/>
                    <a:p>
                      <a:r>
                        <a:rPr lang="en-NO" dirty="0"/>
                        <a:t>V19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O" dirty="0"/>
                        <a:t>Integrering av int. ansatte /språk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O"/>
                        <a:t>Honour</a:t>
                      </a:r>
                      <a:r>
                        <a:rPr lang="nb-NO" dirty="0"/>
                        <a:t>s</a:t>
                      </a:r>
                      <a:r>
                        <a:rPr lang="en-NO"/>
                        <a:t>programmet </a:t>
                      </a:r>
                      <a:endParaRPr lang="en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/>
                        <a:t>SP2030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O"/>
                        <a:t>Handlingsplan for </a:t>
                      </a:r>
                      <a:r>
                        <a:rPr lang="nb-NO" dirty="0"/>
                        <a:t>likestilling og </a:t>
                      </a:r>
                      <a:r>
                        <a:rPr lang="en-NO"/>
                        <a:t>mangfold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0534037"/>
                  </a:ext>
                </a:extLst>
              </a:tr>
              <a:tr h="338751">
                <a:tc>
                  <a:txBody>
                    <a:bodyPr/>
                    <a:lstStyle/>
                    <a:p>
                      <a:r>
                        <a:rPr lang="en-NO" dirty="0"/>
                        <a:t>H19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O" dirty="0"/>
                        <a:t>P</a:t>
                      </a:r>
                      <a:r>
                        <a:rPr lang="en-GB" dirty="0"/>
                        <a:t>o</a:t>
                      </a:r>
                      <a:r>
                        <a:rPr lang="en-NO"/>
                        <a:t>st Doc-gruppen</a:t>
                      </a:r>
                      <a:endParaRPr lang="nb-NO" dirty="0"/>
                    </a:p>
                    <a:p>
                      <a:r>
                        <a:rPr lang="nb-NO" dirty="0"/>
                        <a:t>Tematiske program</a:t>
                      </a:r>
                      <a:endParaRPr lang="en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O" dirty="0"/>
                        <a:t>Arbeidsrelevans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O"/>
                        <a:t>Humaniorastrategi (UiO) 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9241840"/>
                  </a:ext>
                </a:extLst>
              </a:tr>
              <a:tr h="592814">
                <a:tc>
                  <a:txBody>
                    <a:bodyPr/>
                    <a:lstStyle/>
                    <a:p>
                      <a:r>
                        <a:rPr lang="en-NO" dirty="0"/>
                        <a:t>V20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O" dirty="0"/>
                        <a:t>Evaluering PhD</a:t>
                      </a:r>
                    </a:p>
                    <a:p>
                      <a:endParaRPr lang="en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O"/>
                        <a:t>Førsteårsstudenten</a:t>
                      </a:r>
                      <a:r>
                        <a:rPr lang="nb-NO" dirty="0"/>
                        <a:t>, læringsmiljø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O" dirty="0"/>
                        <a:t>ARK Arbeidsmiljøundersøkelse</a:t>
                      </a:r>
                    </a:p>
                    <a:p>
                      <a:r>
                        <a:rPr lang="en-NO"/>
                        <a:t>Arbeidsregnskap/planlegging </a:t>
                      </a:r>
                      <a:endParaRPr lang="en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3222650"/>
                  </a:ext>
                </a:extLst>
              </a:tr>
              <a:tr h="592814">
                <a:tc>
                  <a:txBody>
                    <a:bodyPr/>
                    <a:lstStyle/>
                    <a:p>
                      <a:r>
                        <a:rPr lang="en-NO" dirty="0"/>
                        <a:t>H20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/>
                        <a:t>Evaluering</a:t>
                      </a:r>
                      <a:r>
                        <a:rPr lang="en-GB" dirty="0"/>
                        <a:t>/r</a:t>
                      </a:r>
                      <a:r>
                        <a:rPr lang="en-NO"/>
                        <a:t>evisjon </a:t>
                      </a:r>
                      <a:r>
                        <a:rPr lang="en-NO" dirty="0"/>
                        <a:t>av PhD </a:t>
                      </a:r>
                      <a:r>
                        <a:rPr lang="en-NO"/>
                        <a:t>utdanning 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O"/>
                        <a:t>Lektorprogrammet</a:t>
                      </a:r>
                      <a:endParaRPr lang="en-NO" dirty="0"/>
                    </a:p>
                    <a:p>
                      <a:r>
                        <a:rPr lang="nb-NO" dirty="0"/>
                        <a:t>Ressursplanlegging («timeregnskap»)</a:t>
                      </a:r>
                      <a:endParaRPr lang="en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O" dirty="0"/>
                        <a:t>HF-strategi &amp; omverdenanalyse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O"/>
                        <a:t>Tilsette instituttledere </a:t>
                      </a:r>
                      <a:endParaRPr lang="en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2518177"/>
                  </a:ext>
                </a:extLst>
              </a:tr>
              <a:tr h="592814">
                <a:tc>
                  <a:txBody>
                    <a:bodyPr/>
                    <a:lstStyle/>
                    <a:p>
                      <a:r>
                        <a:rPr lang="en-NO" dirty="0"/>
                        <a:t>V21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O" dirty="0"/>
                        <a:t>I</a:t>
                      </a:r>
                      <a:r>
                        <a:rPr lang="en-GB" dirty="0"/>
                        <a:t>n</a:t>
                      </a:r>
                      <a:r>
                        <a:rPr lang="en-NO" dirty="0"/>
                        <a:t>tegrering av int. ansatte/kultur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err="1"/>
                        <a:t>HF:Studio</a:t>
                      </a:r>
                      <a:endParaRPr lang="nb-NO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O"/>
                        <a:t>Digitale læringsressurser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/>
                        <a:t>Bærekraftperspektivet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O"/>
                        <a:t>Oppstart nye instituttledere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6838229"/>
                  </a:ext>
                </a:extLst>
              </a:tr>
              <a:tr h="592814">
                <a:tc>
                  <a:txBody>
                    <a:bodyPr/>
                    <a:lstStyle/>
                    <a:p>
                      <a:r>
                        <a:rPr lang="en-NO" dirty="0"/>
                        <a:t>H21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O" dirty="0"/>
                        <a:t>Forskningsetikk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O"/>
                        <a:t>Studentaktiv læring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Databaser - DH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O"/>
                        <a:t>Hum-lab</a:t>
                      </a:r>
                      <a:r>
                        <a:rPr lang="nb-NO" dirty="0"/>
                        <a:t>/</a:t>
                      </a:r>
                      <a:r>
                        <a:rPr lang="en-NO"/>
                        <a:t>Seniorsenter</a:t>
                      </a:r>
                      <a:endParaRPr lang="en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3642081"/>
                  </a:ext>
                </a:extLst>
              </a:tr>
              <a:tr h="460332">
                <a:tc>
                  <a:txBody>
                    <a:bodyPr/>
                    <a:lstStyle/>
                    <a:p>
                      <a:r>
                        <a:rPr lang="en-NO" dirty="0"/>
                        <a:t>V22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O" dirty="0"/>
                        <a:t>Forskningskultur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/>
                        <a:t>Metodeaspekter ved utdanningene</a:t>
                      </a:r>
                      <a:endParaRPr lang="en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K</a:t>
                      </a:r>
                      <a:r>
                        <a:rPr lang="en-NO" dirty="0"/>
                        <a:t>artlegge ar</a:t>
                      </a:r>
                      <a:r>
                        <a:rPr lang="nb-NO" dirty="0"/>
                        <a:t>e</a:t>
                      </a:r>
                      <a:r>
                        <a:rPr lang="en-NO" dirty="0"/>
                        <a:t>albruk, lokaler 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7059574"/>
                  </a:ext>
                </a:extLst>
              </a:tr>
              <a:tr h="632510">
                <a:tc>
                  <a:txBody>
                    <a:bodyPr/>
                    <a:lstStyle/>
                    <a:p>
                      <a:r>
                        <a:rPr lang="en-NO" dirty="0"/>
                        <a:t>H22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O" dirty="0"/>
                        <a:t>Fullføre prosjekter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noProof="0" dirty="0"/>
                        <a:t>Fullføre prosjekter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/>
                        <a:t>Dekanvalg</a:t>
                      </a:r>
                      <a:r>
                        <a:rPr lang="en-GB" dirty="0"/>
                        <a:t> HF</a:t>
                      </a:r>
                      <a:r>
                        <a:rPr lang="en-NO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0752261"/>
                  </a:ext>
                </a:extLst>
              </a:tr>
            </a:tbl>
          </a:graphicData>
        </a:graphic>
      </p:graphicFrame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B473A-5CE6-4488-81F3-A1370F214AFC}" type="datetime1">
              <a:rPr lang="nb-NO" smtClean="0"/>
              <a:t>24.11.2020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838113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DA8176D6E936AC45A95966350361DEE4" ma:contentTypeVersion="11" ma:contentTypeDescription="Opprett et nytt dokument." ma:contentTypeScope="" ma:versionID="2ed76e056a07af795acbadad217a15db">
  <xsd:schema xmlns:xsd="http://www.w3.org/2001/XMLSchema" xmlns:xs="http://www.w3.org/2001/XMLSchema" xmlns:p="http://schemas.microsoft.com/office/2006/metadata/properties" xmlns:ns3="398c3bcc-0a9e-4c0a-9b08-07acafc4d01c" xmlns:ns4="c3d386c2-a525-4ef4-9cc0-7f3b0ecf22a2" targetNamespace="http://schemas.microsoft.com/office/2006/metadata/properties" ma:root="true" ma:fieldsID="696be1df2b6a7d5dfa8df2e11623dd82" ns3:_="" ns4:_="">
    <xsd:import namespace="398c3bcc-0a9e-4c0a-9b08-07acafc4d01c"/>
    <xsd:import namespace="c3d386c2-a525-4ef4-9cc0-7f3b0ecf22a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8c3bcc-0a9e-4c0a-9b08-07acafc4d01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d386c2-a525-4ef4-9cc0-7f3b0ecf22a2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Hash for deling av tips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5CB07DC-D38C-4142-AE22-66068BBDF11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98c3bcc-0a9e-4c0a-9b08-07acafc4d01c"/>
    <ds:schemaRef ds:uri="c3d386c2-a525-4ef4-9cc0-7f3b0ecf22a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6578787-2158-4EB3-9EE5-3CC6B5E6E7C5}">
  <ds:schemaRefs>
    <ds:schemaRef ds:uri="http://purl.org/dc/elements/1.1/"/>
    <ds:schemaRef ds:uri="http://schemas.microsoft.com/office/2006/metadata/properties"/>
    <ds:schemaRef ds:uri="http://purl.org/dc/terms/"/>
    <ds:schemaRef ds:uri="http://schemas.microsoft.com/office/2006/documentManagement/types"/>
    <ds:schemaRef ds:uri="c3d386c2-a525-4ef4-9cc0-7f3b0ecf22a2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398c3bcc-0a9e-4c0a-9b08-07acafc4d01c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7B4EA552-4902-4023-95C8-AB7F3E84DC8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3001</TotalTime>
  <Words>118</Words>
  <Application>Microsoft Macintosh PowerPoint</Application>
  <PresentationFormat>Widescreen</PresentationFormat>
  <Paragraphs>47</Paragraphs>
  <Slides>1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Gill Sans MT</vt:lpstr>
      <vt:lpstr>Gill Sans Ultra Bold</vt:lpstr>
      <vt:lpstr>Office Theme</vt:lpstr>
      <vt:lpstr>4 års-plan: Dekanatets prioriterte saker  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Tentativ oversikt over store saker</dc:title>
  <dc:creator>Inger-Johanne Ullern</dc:creator>
  <cp:lastModifiedBy>Frode Helland</cp:lastModifiedBy>
  <cp:revision>24</cp:revision>
  <dcterms:created xsi:type="dcterms:W3CDTF">2019-12-04T12:30:04Z</dcterms:created>
  <dcterms:modified xsi:type="dcterms:W3CDTF">2020-11-24T14:52:50Z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0x010100DA8176D6E936AC45A95966350361DEE4</vt:lpwstr>
  </property>
</Properties>
</file>