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omments/modernComment_101_F277588F.xml" ContentType="application/vnd.ms-powerpoint.comment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3" r:id="rId4"/>
  </p:sldMasterIdLst>
  <p:notesMasterIdLst>
    <p:notesMasterId r:id="rId14"/>
  </p:notesMasterIdLst>
  <p:handoutMasterIdLst>
    <p:handoutMasterId r:id="rId15"/>
  </p:handoutMasterIdLst>
  <p:sldIdLst>
    <p:sldId id="257" r:id="rId5"/>
    <p:sldId id="282" r:id="rId6"/>
    <p:sldId id="267" r:id="rId7"/>
    <p:sldId id="288" r:id="rId8"/>
    <p:sldId id="275" r:id="rId9"/>
    <p:sldId id="290" r:id="rId10"/>
    <p:sldId id="261" r:id="rId11"/>
    <p:sldId id="268" r:id="rId12"/>
    <p:sldId id="285" r:id="rId13"/>
  </p:sldIdLst>
  <p:sldSz cx="12192000" cy="6858000"/>
  <p:notesSz cx="6858000" cy="9144000"/>
  <p:defaultTextStyle>
    <a:defPPr>
      <a:defRPr lang="en-US"/>
    </a:defPPr>
    <a:lvl1pPr marL="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2286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1B20448-88E4-36A0-B5A0-36D29A23301F}" name="gunn.enli" initials="g" userId="S::gunn.enli@media.uio.no::51ccebbf-318b-4a78-bf6b-622fa092f273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FF"/>
    <a:srgbClr val="0000FE"/>
    <a:srgbClr val="524B4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67" autoAdjust="0"/>
    <p:restoredTop sz="96104"/>
  </p:normalViewPr>
  <p:slideViewPr>
    <p:cSldViewPr snapToGrid="0">
      <p:cViewPr>
        <p:scale>
          <a:sx n="108" d="100"/>
          <a:sy n="108" d="100"/>
        </p:scale>
        <p:origin x="696" y="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83" d="100"/>
          <a:sy n="83" d="100"/>
        </p:scale>
        <p:origin x="3180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8/10/relationships/authors" Target="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notesMaster" Target="notesMasters/notesMaster1.xml"/></Relationships>
</file>

<file path=ppt/comments/modernComment_101_F277588F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76E7DAE0-EC70-4E40-AB51-54F25B056920}" authorId="{01B20448-88E4-36A0-B5A0-36D29A23301F}" created="2022-12-08T20:53:14.955">
    <pc:sldMkLst xmlns:pc="http://schemas.microsoft.com/office/powerpoint/2013/main/command">
      <pc:docMk/>
      <pc:sldMk cId="4067907727" sldId="257"/>
    </pc:sldMkLst>
    <p188:txBody>
      <a:bodyPr/>
      <a:lstStyle/>
      <a:p>
        <a:r>
          <a:rPr lang="nb-NO"/>
          <a:t>Jeg skal presentere prosjekt helhet - strukturert etter tre spørsmål: Hvorfor? Hva? 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DDB7608-EDBB-42EB-B492-97CF1FB5CBEE}" type="doc">
      <dgm:prSet loTypeId="urn:microsoft.com/office/officeart/2005/8/layout/hList1" loCatId="list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en-US"/>
        </a:p>
      </dgm:t>
    </dgm:pt>
    <dgm:pt modelId="{69E99FEE-12C9-44CB-A681-C6D2ACFB713D}">
      <dgm:prSet/>
      <dgm:spPr/>
      <dgm:t>
        <a:bodyPr/>
        <a:lstStyle/>
        <a:p>
          <a:r>
            <a:rPr lang="en-US" dirty="0"/>
            <a:t>LEDELSE </a:t>
          </a:r>
        </a:p>
      </dgm:t>
    </dgm:pt>
    <dgm:pt modelId="{140E6207-106E-4AEE-9A75-0561B77FF247}" type="parTrans" cxnId="{744479BF-4082-4FB6-872E-71EC43472FD8}">
      <dgm:prSet/>
      <dgm:spPr/>
      <dgm:t>
        <a:bodyPr/>
        <a:lstStyle/>
        <a:p>
          <a:endParaRPr lang="en-US"/>
        </a:p>
      </dgm:t>
    </dgm:pt>
    <dgm:pt modelId="{77A8E61F-25F9-4888-A58B-C0BB6D05A49F}" type="sibTrans" cxnId="{744479BF-4082-4FB6-872E-71EC43472FD8}">
      <dgm:prSet/>
      <dgm:spPr/>
      <dgm:t>
        <a:bodyPr/>
        <a:lstStyle/>
        <a:p>
          <a:endParaRPr lang="en-US"/>
        </a:p>
      </dgm:t>
    </dgm:pt>
    <dgm:pt modelId="{A4F3286B-5D43-49BF-A83B-DEDACDCA726B}">
      <dgm:prSet/>
      <dgm:spPr/>
      <dgm:t>
        <a:bodyPr/>
        <a:lstStyle/>
        <a:p>
          <a:r>
            <a:rPr lang="nb-NO" noProof="0" dirty="0"/>
            <a:t>Undervisningsledelse er krevende, veldig mye drift og mange hensyn etc. </a:t>
          </a:r>
        </a:p>
      </dgm:t>
    </dgm:pt>
    <dgm:pt modelId="{A5EA7295-4DCA-46E7-B836-FAC1DDFCAA14}" type="parTrans" cxnId="{F7718504-E9BA-4C24-A2EC-DB4D78313557}">
      <dgm:prSet/>
      <dgm:spPr/>
      <dgm:t>
        <a:bodyPr/>
        <a:lstStyle/>
        <a:p>
          <a:endParaRPr lang="en-US"/>
        </a:p>
      </dgm:t>
    </dgm:pt>
    <dgm:pt modelId="{CC134E7D-85A7-4DB8-A610-0064CDB538BE}" type="sibTrans" cxnId="{F7718504-E9BA-4C24-A2EC-DB4D78313557}">
      <dgm:prSet/>
      <dgm:spPr/>
      <dgm:t>
        <a:bodyPr/>
        <a:lstStyle/>
        <a:p>
          <a:endParaRPr lang="en-US"/>
        </a:p>
      </dgm:t>
    </dgm:pt>
    <dgm:pt modelId="{E837BD97-0648-4496-9445-9AE74705715A}">
      <dgm:prSet/>
      <dgm:spPr/>
      <dgm:t>
        <a:bodyPr/>
        <a:lstStyle/>
        <a:p>
          <a:r>
            <a:rPr lang="en-US" dirty="0"/>
            <a:t>LÆRINGSDESIGN</a:t>
          </a:r>
        </a:p>
      </dgm:t>
    </dgm:pt>
    <dgm:pt modelId="{E30B3208-58FA-46D7-BA50-641555D7CFB6}" type="sibTrans" cxnId="{A9BA124B-9F71-4A61-BD0A-0C2D11C68C27}">
      <dgm:prSet/>
      <dgm:spPr/>
      <dgm:t>
        <a:bodyPr/>
        <a:lstStyle/>
        <a:p>
          <a:endParaRPr lang="en-US"/>
        </a:p>
      </dgm:t>
    </dgm:pt>
    <dgm:pt modelId="{969C8E13-597E-4C36-9990-58183E5A0A6E}" type="parTrans" cxnId="{A9BA124B-9F71-4A61-BD0A-0C2D11C68C27}">
      <dgm:prSet/>
      <dgm:spPr/>
      <dgm:t>
        <a:bodyPr/>
        <a:lstStyle/>
        <a:p>
          <a:endParaRPr lang="en-US"/>
        </a:p>
      </dgm:t>
    </dgm:pt>
    <dgm:pt modelId="{923186FF-9307-43BB-9A53-B4417BBC44A5}">
      <dgm:prSet/>
      <dgm:spPr/>
      <dgm:t>
        <a:bodyPr/>
        <a:lstStyle/>
        <a:p>
          <a:r>
            <a:rPr lang="nb-NO" dirty="0"/>
            <a:t>Fragmentarisk emnestruktur.</a:t>
          </a:r>
          <a:endParaRPr lang="en-US" dirty="0"/>
        </a:p>
      </dgm:t>
    </dgm:pt>
    <dgm:pt modelId="{2E3A3B45-33C0-43B3-86D3-EA6886693D5B}" type="sibTrans" cxnId="{B50C64C6-AA1E-4CD7-BFCE-86E0006E53D4}">
      <dgm:prSet/>
      <dgm:spPr/>
      <dgm:t>
        <a:bodyPr/>
        <a:lstStyle/>
        <a:p>
          <a:endParaRPr lang="en-US"/>
        </a:p>
      </dgm:t>
    </dgm:pt>
    <dgm:pt modelId="{1BDF14CC-5B8A-48F3-9A81-6FC82F3E49B4}" type="parTrans" cxnId="{B50C64C6-AA1E-4CD7-BFCE-86E0006E53D4}">
      <dgm:prSet/>
      <dgm:spPr/>
      <dgm:t>
        <a:bodyPr/>
        <a:lstStyle/>
        <a:p>
          <a:endParaRPr lang="en-US"/>
        </a:p>
      </dgm:t>
    </dgm:pt>
    <dgm:pt modelId="{934EF71F-52D1-4024-9AF8-0206BE726EA7}">
      <dgm:prSet/>
      <dgm:spPr/>
      <dgm:t>
        <a:bodyPr/>
        <a:lstStyle/>
        <a:p>
          <a:r>
            <a:rPr lang="en-US" dirty="0"/>
            <a:t>UNDERVISNING </a:t>
          </a:r>
        </a:p>
      </dgm:t>
    </dgm:pt>
    <dgm:pt modelId="{77ED607A-B7AD-4C50-A165-36443CAC7787}" type="sibTrans" cxnId="{5DA584A1-F90F-4FF0-A601-4F605DAA13CC}">
      <dgm:prSet/>
      <dgm:spPr/>
      <dgm:t>
        <a:bodyPr/>
        <a:lstStyle/>
        <a:p>
          <a:endParaRPr lang="en-US"/>
        </a:p>
      </dgm:t>
    </dgm:pt>
    <dgm:pt modelId="{D2D09368-D1BA-4AAE-B91A-55260AE8CBDA}" type="parTrans" cxnId="{5DA584A1-F90F-4FF0-A601-4F605DAA13CC}">
      <dgm:prSet/>
      <dgm:spPr/>
      <dgm:t>
        <a:bodyPr/>
        <a:lstStyle/>
        <a:p>
          <a:endParaRPr lang="en-US"/>
        </a:p>
      </dgm:t>
    </dgm:pt>
    <dgm:pt modelId="{7A75B514-3C1D-5D46-BC23-D6869D7611CC}">
      <dgm:prSet/>
      <dgm:spPr/>
      <dgm:t>
        <a:bodyPr/>
        <a:lstStyle/>
        <a:p>
          <a:r>
            <a:rPr lang="nb-NO" noProof="0" dirty="0"/>
            <a:t>Ledelse krever opplæring og erfaring med å lede gjennom samtaler/forhandlinger.</a:t>
          </a:r>
        </a:p>
      </dgm:t>
    </dgm:pt>
    <dgm:pt modelId="{08CEF246-3075-4449-8721-CF4279C36292}" type="parTrans" cxnId="{CAE6BEA7-A938-064F-B0D5-3438CE1E39BA}">
      <dgm:prSet/>
      <dgm:spPr/>
      <dgm:t>
        <a:bodyPr/>
        <a:lstStyle/>
        <a:p>
          <a:endParaRPr lang="nb-NO"/>
        </a:p>
      </dgm:t>
    </dgm:pt>
    <dgm:pt modelId="{B66F4DE5-8420-7F4D-9F94-0D1722FA05C1}" type="sibTrans" cxnId="{CAE6BEA7-A938-064F-B0D5-3438CE1E39BA}">
      <dgm:prSet/>
      <dgm:spPr/>
      <dgm:t>
        <a:bodyPr/>
        <a:lstStyle/>
        <a:p>
          <a:endParaRPr lang="nb-NO"/>
        </a:p>
      </dgm:t>
    </dgm:pt>
    <dgm:pt modelId="{8FEF0050-5D67-5745-A613-58C12DB88B48}">
      <dgm:prSet/>
      <dgm:spPr/>
      <dgm:t>
        <a:bodyPr/>
        <a:lstStyle/>
        <a:p>
          <a:r>
            <a:rPr lang="nb-NO"/>
            <a:t>Systematisk arbeid med fokus på hva studentene lærer, og progresjon i studieløpet.  </a:t>
          </a:r>
          <a:endParaRPr lang="en-US" dirty="0"/>
        </a:p>
      </dgm:t>
    </dgm:pt>
    <dgm:pt modelId="{F420822A-B183-D042-810E-78038A46A434}" type="parTrans" cxnId="{36E76651-7D08-6443-A7A5-08556241FD12}">
      <dgm:prSet/>
      <dgm:spPr/>
      <dgm:t>
        <a:bodyPr/>
        <a:lstStyle/>
        <a:p>
          <a:endParaRPr lang="nb-NO"/>
        </a:p>
      </dgm:t>
    </dgm:pt>
    <dgm:pt modelId="{C9ED8C71-CC59-2E4F-8C89-F6AD657A97D6}" type="sibTrans" cxnId="{36E76651-7D08-6443-A7A5-08556241FD12}">
      <dgm:prSet/>
      <dgm:spPr/>
      <dgm:t>
        <a:bodyPr/>
        <a:lstStyle/>
        <a:p>
          <a:endParaRPr lang="nb-NO"/>
        </a:p>
      </dgm:t>
    </dgm:pt>
    <dgm:pt modelId="{DE672B15-402F-C84A-843F-4FAB3BD23835}">
      <dgm:prSet/>
      <dgm:spPr/>
      <dgm:t>
        <a:bodyPr/>
        <a:lstStyle/>
        <a:p>
          <a:r>
            <a:rPr lang="nb-NO" dirty="0"/>
            <a:t>Privatisering er fortsatt et hinder for helhet. </a:t>
          </a:r>
        </a:p>
      </dgm:t>
    </dgm:pt>
    <dgm:pt modelId="{24A8F639-6BD9-B742-BD2D-8A7FC7CC50CB}" type="parTrans" cxnId="{3F5CDFE9-2F6C-7144-99E3-E9D0596A755B}">
      <dgm:prSet/>
      <dgm:spPr/>
      <dgm:t>
        <a:bodyPr/>
        <a:lstStyle/>
        <a:p>
          <a:endParaRPr lang="nb-NO"/>
        </a:p>
      </dgm:t>
    </dgm:pt>
    <dgm:pt modelId="{701AAA5E-99F4-E247-9227-1945DC573D2D}" type="sibTrans" cxnId="{3F5CDFE9-2F6C-7144-99E3-E9D0596A755B}">
      <dgm:prSet/>
      <dgm:spPr/>
      <dgm:t>
        <a:bodyPr/>
        <a:lstStyle/>
        <a:p>
          <a:endParaRPr lang="nb-NO"/>
        </a:p>
      </dgm:t>
    </dgm:pt>
    <dgm:pt modelId="{54CA08A6-9E25-4F4F-ACEA-94FBD93D11DD}">
      <dgm:prSet/>
      <dgm:spPr/>
      <dgm:t>
        <a:bodyPr/>
        <a:lstStyle/>
        <a:p>
          <a:r>
            <a:rPr lang="nb-NO" dirty="0"/>
            <a:t>Mangel på koordinasjon og system som sikrer varighet.</a:t>
          </a:r>
        </a:p>
      </dgm:t>
    </dgm:pt>
    <dgm:pt modelId="{DE82777C-547C-5441-A05B-4655AA3919A6}" type="parTrans" cxnId="{E80A236A-F431-634F-8B6A-5F2233A8923B}">
      <dgm:prSet/>
      <dgm:spPr/>
      <dgm:t>
        <a:bodyPr/>
        <a:lstStyle/>
        <a:p>
          <a:endParaRPr lang="nb-NO"/>
        </a:p>
      </dgm:t>
    </dgm:pt>
    <dgm:pt modelId="{8B6E3ABA-CDAD-CC45-AC33-0370AA3E39E5}" type="sibTrans" cxnId="{E80A236A-F431-634F-8B6A-5F2233A8923B}">
      <dgm:prSet/>
      <dgm:spPr/>
      <dgm:t>
        <a:bodyPr/>
        <a:lstStyle/>
        <a:p>
          <a:endParaRPr lang="nb-NO"/>
        </a:p>
      </dgm:t>
    </dgm:pt>
    <dgm:pt modelId="{A344D274-D066-6040-8FEF-83C7D7ED2C5A}">
      <dgm:prSet/>
      <dgm:spPr/>
      <dgm:t>
        <a:bodyPr/>
        <a:lstStyle/>
        <a:p>
          <a:r>
            <a:rPr lang="nb-NO" noProof="0" dirty="0"/>
            <a:t>Lederrolle og verktøy som skaper undervisningskvalitet, systematikk og innovasjon.     </a:t>
          </a:r>
        </a:p>
      </dgm:t>
    </dgm:pt>
    <dgm:pt modelId="{9012A192-92E6-9441-917E-2B4FF797DE21}" type="parTrans" cxnId="{F9EE852E-321B-D747-BD2C-7671C346BCA9}">
      <dgm:prSet/>
      <dgm:spPr/>
      <dgm:t>
        <a:bodyPr/>
        <a:lstStyle/>
        <a:p>
          <a:endParaRPr lang="nb-NO"/>
        </a:p>
      </dgm:t>
    </dgm:pt>
    <dgm:pt modelId="{AD30973C-A019-A447-93C3-728B97E95F75}" type="sibTrans" cxnId="{F9EE852E-321B-D747-BD2C-7671C346BCA9}">
      <dgm:prSet/>
      <dgm:spPr/>
      <dgm:t>
        <a:bodyPr/>
        <a:lstStyle/>
        <a:p>
          <a:endParaRPr lang="nb-NO"/>
        </a:p>
      </dgm:t>
    </dgm:pt>
    <dgm:pt modelId="{166FE006-B7C6-2F44-9C81-10C96FD4DDEE}">
      <dgm:prSet/>
      <dgm:spPr/>
      <dgm:t>
        <a:bodyPr/>
        <a:lstStyle/>
        <a:p>
          <a:r>
            <a:rPr lang="nb-NO" dirty="0"/>
            <a:t>Lærerteam, koordinasjon, canvas-maler, kompetanseheving.  </a:t>
          </a:r>
        </a:p>
      </dgm:t>
    </dgm:pt>
    <dgm:pt modelId="{6F3750A9-22F6-4141-9506-D717CE58ECD2}" type="parTrans" cxnId="{A454E79A-8EF5-3449-A3FD-A8F751A8E463}">
      <dgm:prSet/>
      <dgm:spPr/>
      <dgm:t>
        <a:bodyPr/>
        <a:lstStyle/>
        <a:p>
          <a:endParaRPr lang="nb-NO"/>
        </a:p>
      </dgm:t>
    </dgm:pt>
    <dgm:pt modelId="{698DCF49-45D1-254B-9AF6-57BF9966CEA8}" type="sibTrans" cxnId="{A454E79A-8EF5-3449-A3FD-A8F751A8E463}">
      <dgm:prSet/>
      <dgm:spPr/>
      <dgm:t>
        <a:bodyPr/>
        <a:lstStyle/>
        <a:p>
          <a:endParaRPr lang="nb-NO"/>
        </a:p>
      </dgm:t>
    </dgm:pt>
    <dgm:pt modelId="{5F481E01-7ECE-914E-8F78-40614A65EBD2}">
      <dgm:prSet/>
      <dgm:spPr/>
      <dgm:t>
        <a:bodyPr/>
        <a:lstStyle/>
        <a:p>
          <a:endParaRPr lang="nb-NO" dirty="0"/>
        </a:p>
      </dgm:t>
    </dgm:pt>
    <dgm:pt modelId="{D3C4D7BA-DBE4-024E-B777-9ED80E20CC83}" type="parTrans" cxnId="{D58E2F84-D3C9-4E41-81C5-9897300D80AA}">
      <dgm:prSet/>
      <dgm:spPr/>
      <dgm:t>
        <a:bodyPr/>
        <a:lstStyle/>
        <a:p>
          <a:endParaRPr lang="nb-NO"/>
        </a:p>
      </dgm:t>
    </dgm:pt>
    <dgm:pt modelId="{6000B189-5B51-5C4D-B7E2-2499C5F184D9}" type="sibTrans" cxnId="{D58E2F84-D3C9-4E41-81C5-9897300D80AA}">
      <dgm:prSet/>
      <dgm:spPr/>
      <dgm:t>
        <a:bodyPr/>
        <a:lstStyle/>
        <a:p>
          <a:endParaRPr lang="nb-NO"/>
        </a:p>
      </dgm:t>
    </dgm:pt>
    <dgm:pt modelId="{15138136-F789-FB45-A53C-53876F18F9EE}">
      <dgm:prSet/>
      <dgm:spPr/>
      <dgm:t>
        <a:bodyPr/>
        <a:lstStyle/>
        <a:p>
          <a:endParaRPr lang="nb-NO" dirty="0"/>
        </a:p>
      </dgm:t>
    </dgm:pt>
    <dgm:pt modelId="{6E8A050A-E1D5-9B48-8540-F2EA9CC16240}" type="parTrans" cxnId="{4BEE3B60-AD31-F448-888B-A14B13E5201B}">
      <dgm:prSet/>
      <dgm:spPr/>
      <dgm:t>
        <a:bodyPr/>
        <a:lstStyle/>
        <a:p>
          <a:endParaRPr lang="nb-NO"/>
        </a:p>
      </dgm:t>
    </dgm:pt>
    <dgm:pt modelId="{0CB0B7D4-FE44-8540-B091-C07A5EDE41F3}" type="sibTrans" cxnId="{4BEE3B60-AD31-F448-888B-A14B13E5201B}">
      <dgm:prSet/>
      <dgm:spPr/>
      <dgm:t>
        <a:bodyPr/>
        <a:lstStyle/>
        <a:p>
          <a:endParaRPr lang="nb-NO"/>
        </a:p>
      </dgm:t>
    </dgm:pt>
    <dgm:pt modelId="{509221A9-D6E9-3945-B80C-3C15D21FC6BE}">
      <dgm:prSet/>
      <dgm:spPr/>
      <dgm:t>
        <a:bodyPr/>
        <a:lstStyle/>
        <a:p>
          <a:r>
            <a:rPr lang="nb-NO" dirty="0"/>
            <a:t>Individuelle løsninger for plattformer og kommunikasjon.  </a:t>
          </a:r>
        </a:p>
      </dgm:t>
    </dgm:pt>
    <dgm:pt modelId="{DE79D717-001A-4745-AAF8-7F657AFD6678}" type="parTrans" cxnId="{F33434EC-99EA-3C42-AA12-BE03C0A02853}">
      <dgm:prSet/>
      <dgm:spPr/>
      <dgm:t>
        <a:bodyPr/>
        <a:lstStyle/>
        <a:p>
          <a:endParaRPr lang="nb-NO"/>
        </a:p>
      </dgm:t>
    </dgm:pt>
    <dgm:pt modelId="{34631B14-1814-E345-B96D-F122A3FE5B66}" type="sibTrans" cxnId="{F33434EC-99EA-3C42-AA12-BE03C0A02853}">
      <dgm:prSet/>
      <dgm:spPr/>
      <dgm:t>
        <a:bodyPr/>
        <a:lstStyle/>
        <a:p>
          <a:endParaRPr lang="nb-NO"/>
        </a:p>
      </dgm:t>
    </dgm:pt>
    <dgm:pt modelId="{FB559829-F336-E14F-8F73-F3E6A51007F6}">
      <dgm:prSet/>
      <dgm:spPr/>
      <dgm:t>
        <a:bodyPr/>
        <a:lstStyle/>
        <a:p>
          <a:endParaRPr lang="en-US" dirty="0"/>
        </a:p>
      </dgm:t>
    </dgm:pt>
    <dgm:pt modelId="{A9BE5D32-797E-6E4F-BF63-8FF0332DE38C}" type="parTrans" cxnId="{C414191F-700B-C547-B68C-AEEC56EABFBA}">
      <dgm:prSet/>
      <dgm:spPr/>
      <dgm:t>
        <a:bodyPr/>
        <a:lstStyle/>
        <a:p>
          <a:endParaRPr lang="nb-NO"/>
        </a:p>
      </dgm:t>
    </dgm:pt>
    <dgm:pt modelId="{44E0D45B-918E-944B-AE50-D2C9515B41DA}" type="sibTrans" cxnId="{C414191F-700B-C547-B68C-AEEC56EABFBA}">
      <dgm:prSet/>
      <dgm:spPr/>
      <dgm:t>
        <a:bodyPr/>
        <a:lstStyle/>
        <a:p>
          <a:endParaRPr lang="nb-NO"/>
        </a:p>
      </dgm:t>
    </dgm:pt>
    <dgm:pt modelId="{BC0FDE9C-7396-4A4E-B96E-AA565BF31EE8}">
      <dgm:prSet/>
      <dgm:spPr/>
      <dgm:t>
        <a:bodyPr/>
        <a:lstStyle/>
        <a:p>
          <a:r>
            <a:rPr lang="nb-NO" noProof="0" dirty="0"/>
            <a:t>Undervisningslederne byttes ofte ut hvert 4. år.    </a:t>
          </a:r>
        </a:p>
      </dgm:t>
    </dgm:pt>
    <dgm:pt modelId="{07D597FA-C041-854C-94CF-65BED0E33CBC}" type="parTrans" cxnId="{8EA6AC82-D172-954E-91E5-DD7AB2D2986F}">
      <dgm:prSet/>
      <dgm:spPr/>
    </dgm:pt>
    <dgm:pt modelId="{FE70D30C-9954-D346-A0C2-F3208D40EBB5}" type="sibTrans" cxnId="{8EA6AC82-D172-954E-91E5-DD7AB2D2986F}">
      <dgm:prSet/>
      <dgm:spPr/>
    </dgm:pt>
    <dgm:pt modelId="{772A7213-91C8-B043-BE21-5F4110FF2E26}">
      <dgm:prSet/>
      <dgm:spPr/>
      <dgm:t>
        <a:bodyPr/>
        <a:lstStyle/>
        <a:p>
          <a:endParaRPr lang="nb-NO" noProof="0" dirty="0"/>
        </a:p>
      </dgm:t>
    </dgm:pt>
    <dgm:pt modelId="{32B13543-F421-3C4D-8649-A629DF1E98D7}" type="parTrans" cxnId="{C46DED47-FDCD-B44B-BFDD-EEB618AB5386}">
      <dgm:prSet/>
      <dgm:spPr/>
    </dgm:pt>
    <dgm:pt modelId="{F56F3590-87CC-274C-B3BC-8AE2D4EE3327}" type="sibTrans" cxnId="{C46DED47-FDCD-B44B-BFDD-EEB618AB5386}">
      <dgm:prSet/>
      <dgm:spPr/>
    </dgm:pt>
    <dgm:pt modelId="{3F30C744-5286-6C4F-B58F-A778AC7A9E28}">
      <dgm:prSet/>
      <dgm:spPr/>
      <dgm:t>
        <a:bodyPr/>
        <a:lstStyle/>
        <a:p>
          <a:endParaRPr lang="nb-NO" noProof="0" dirty="0"/>
        </a:p>
      </dgm:t>
    </dgm:pt>
    <dgm:pt modelId="{42D7D4F7-7FC0-F14A-837F-9AD79BA094B2}" type="parTrans" cxnId="{38E23A03-1F55-054F-9D5B-0DAFA7F7B407}">
      <dgm:prSet/>
      <dgm:spPr/>
    </dgm:pt>
    <dgm:pt modelId="{2C542165-0EB3-8344-AD41-D545BC821CAD}" type="sibTrans" cxnId="{38E23A03-1F55-054F-9D5B-0DAFA7F7B407}">
      <dgm:prSet/>
      <dgm:spPr/>
    </dgm:pt>
    <dgm:pt modelId="{2CE6716D-E59F-124A-922C-9696ED74F0AA}">
      <dgm:prSet/>
      <dgm:spPr/>
      <dgm:t>
        <a:bodyPr/>
        <a:lstStyle/>
        <a:p>
          <a:endParaRPr lang="en-US" dirty="0"/>
        </a:p>
      </dgm:t>
    </dgm:pt>
    <dgm:pt modelId="{C3650240-FE4C-164C-B917-BB8A70BB02CD}" type="parTrans" cxnId="{ECB54455-1F81-9C4D-932A-CA065DCB1620}">
      <dgm:prSet/>
      <dgm:spPr/>
    </dgm:pt>
    <dgm:pt modelId="{A4A21A7D-EC6C-6D47-B468-71D5CBD0F93A}" type="sibTrans" cxnId="{ECB54455-1F81-9C4D-932A-CA065DCB1620}">
      <dgm:prSet/>
      <dgm:spPr/>
    </dgm:pt>
    <dgm:pt modelId="{B7A45CF9-3F89-8E48-B718-4A8238999D68}">
      <dgm:prSet/>
      <dgm:spPr/>
      <dgm:t>
        <a:bodyPr/>
        <a:lstStyle/>
        <a:p>
          <a:r>
            <a:rPr lang="nb-NO" dirty="0"/>
            <a:t>Manglende sammenheng mellom læringsmål, undervisning og eksamensform.   </a:t>
          </a:r>
          <a:endParaRPr lang="en-US" dirty="0"/>
        </a:p>
      </dgm:t>
    </dgm:pt>
    <dgm:pt modelId="{9A47F8F6-7AE1-0641-BA5D-CB90B2D0A083}" type="parTrans" cxnId="{B727202B-8DF7-2448-AF6A-9B6463A1E9AA}">
      <dgm:prSet/>
      <dgm:spPr/>
    </dgm:pt>
    <dgm:pt modelId="{0425B2A9-B8D2-3346-8583-FD828B855AA3}" type="sibTrans" cxnId="{B727202B-8DF7-2448-AF6A-9B6463A1E9AA}">
      <dgm:prSet/>
      <dgm:spPr/>
    </dgm:pt>
    <dgm:pt modelId="{7869DEC8-B2EE-BE4F-BC77-E0FCE8B571BA}">
      <dgm:prSet/>
      <dgm:spPr/>
      <dgm:t>
        <a:bodyPr/>
        <a:lstStyle/>
        <a:p>
          <a:endParaRPr lang="en-US" dirty="0"/>
        </a:p>
      </dgm:t>
    </dgm:pt>
    <dgm:pt modelId="{6B906197-E9C9-7846-AA5A-38A1ABCE1996}" type="parTrans" cxnId="{8BF1215D-F22E-E145-B9A1-8F2C597ED8AA}">
      <dgm:prSet/>
      <dgm:spPr/>
    </dgm:pt>
    <dgm:pt modelId="{05E08F73-E71B-B540-87A3-29A42B29B4A5}" type="sibTrans" cxnId="{8BF1215D-F22E-E145-B9A1-8F2C597ED8AA}">
      <dgm:prSet/>
      <dgm:spPr/>
    </dgm:pt>
    <dgm:pt modelId="{1D7BCC70-AAC5-4BA4-BBD1-B55B9D731763}" type="pres">
      <dgm:prSet presAssocID="{1DDB7608-EDBB-42EB-B492-97CF1FB5CBEE}" presName="Name0" presStyleCnt="0">
        <dgm:presLayoutVars>
          <dgm:dir/>
          <dgm:animLvl val="lvl"/>
          <dgm:resizeHandles val="exact"/>
        </dgm:presLayoutVars>
      </dgm:prSet>
      <dgm:spPr/>
    </dgm:pt>
    <dgm:pt modelId="{45543ACB-D383-4CA6-812B-AA1D942C9E47}" type="pres">
      <dgm:prSet presAssocID="{69E99FEE-12C9-44CB-A681-C6D2ACFB713D}" presName="composite" presStyleCnt="0"/>
      <dgm:spPr/>
    </dgm:pt>
    <dgm:pt modelId="{4946DD83-92E0-45F3-A263-DD06E16BBBD3}" type="pres">
      <dgm:prSet presAssocID="{69E99FEE-12C9-44CB-A681-C6D2ACFB713D}" presName="parTx" presStyleLbl="alignNode1" presStyleIdx="0" presStyleCnt="3">
        <dgm:presLayoutVars>
          <dgm:chMax val="0"/>
          <dgm:chPref val="0"/>
          <dgm:bulletEnabled val="1"/>
        </dgm:presLayoutVars>
      </dgm:prSet>
      <dgm:spPr/>
    </dgm:pt>
    <dgm:pt modelId="{E989EA53-4A6C-470D-B44E-A4DEB9A83331}" type="pres">
      <dgm:prSet presAssocID="{69E99FEE-12C9-44CB-A681-C6D2ACFB713D}" presName="desTx" presStyleLbl="alignAccFollowNode1" presStyleIdx="0" presStyleCnt="3">
        <dgm:presLayoutVars>
          <dgm:bulletEnabled val="1"/>
        </dgm:presLayoutVars>
      </dgm:prSet>
      <dgm:spPr/>
    </dgm:pt>
    <dgm:pt modelId="{53D3F86C-47E5-4F21-A595-BD98854BB26E}" type="pres">
      <dgm:prSet presAssocID="{77A8E61F-25F9-4888-A58B-C0BB6D05A49F}" presName="space" presStyleCnt="0"/>
      <dgm:spPr/>
    </dgm:pt>
    <dgm:pt modelId="{92B77F44-090A-4675-9000-70EE69F26574}" type="pres">
      <dgm:prSet presAssocID="{E837BD97-0648-4496-9445-9AE74705715A}" presName="composite" presStyleCnt="0"/>
      <dgm:spPr/>
    </dgm:pt>
    <dgm:pt modelId="{EFA74FB2-650A-44B1-85D9-FA7C53880A50}" type="pres">
      <dgm:prSet presAssocID="{E837BD97-0648-4496-9445-9AE74705715A}" presName="parTx" presStyleLbl="alignNode1" presStyleIdx="1" presStyleCnt="3">
        <dgm:presLayoutVars>
          <dgm:chMax val="0"/>
          <dgm:chPref val="0"/>
          <dgm:bulletEnabled val="1"/>
        </dgm:presLayoutVars>
      </dgm:prSet>
      <dgm:spPr/>
    </dgm:pt>
    <dgm:pt modelId="{AF95BDAC-91ED-41D1-A79D-C1E5C7BE90A7}" type="pres">
      <dgm:prSet presAssocID="{E837BD97-0648-4496-9445-9AE74705715A}" presName="desTx" presStyleLbl="alignAccFollowNode1" presStyleIdx="1" presStyleCnt="3" custLinFactNeighborX="2861" custLinFactNeighborY="3181">
        <dgm:presLayoutVars>
          <dgm:bulletEnabled val="1"/>
        </dgm:presLayoutVars>
      </dgm:prSet>
      <dgm:spPr/>
    </dgm:pt>
    <dgm:pt modelId="{CB30624F-816D-4655-AEE3-FBBED49EEDCF}" type="pres">
      <dgm:prSet presAssocID="{E30B3208-58FA-46D7-BA50-641555D7CFB6}" presName="space" presStyleCnt="0"/>
      <dgm:spPr/>
    </dgm:pt>
    <dgm:pt modelId="{3DB04869-CA54-8844-90CA-44EF4A40972E}" type="pres">
      <dgm:prSet presAssocID="{934EF71F-52D1-4024-9AF8-0206BE726EA7}" presName="composite" presStyleCnt="0"/>
      <dgm:spPr/>
    </dgm:pt>
    <dgm:pt modelId="{EDD9B84E-5C4A-0A40-928F-6B9C5D6AFAC7}" type="pres">
      <dgm:prSet presAssocID="{934EF71F-52D1-4024-9AF8-0206BE726EA7}" presName="parTx" presStyleLbl="alignNode1" presStyleIdx="2" presStyleCnt="3">
        <dgm:presLayoutVars>
          <dgm:chMax val="0"/>
          <dgm:chPref val="0"/>
          <dgm:bulletEnabled val="1"/>
        </dgm:presLayoutVars>
      </dgm:prSet>
      <dgm:spPr/>
    </dgm:pt>
    <dgm:pt modelId="{EB032A11-4D46-EF40-AF78-D2260D1041EE}" type="pres">
      <dgm:prSet presAssocID="{934EF71F-52D1-4024-9AF8-0206BE726EA7}" presName="desTx" presStyleLbl="alignAccFollowNode1" presStyleIdx="2" presStyleCnt="3">
        <dgm:presLayoutVars>
          <dgm:bulletEnabled val="1"/>
        </dgm:presLayoutVars>
      </dgm:prSet>
      <dgm:spPr/>
    </dgm:pt>
  </dgm:ptLst>
  <dgm:cxnLst>
    <dgm:cxn modelId="{38E23A03-1F55-054F-9D5B-0DAFA7F7B407}" srcId="{69E99FEE-12C9-44CB-A681-C6D2ACFB713D}" destId="{3F30C744-5286-6C4F-B58F-A778AC7A9E28}" srcOrd="3" destOrd="0" parTransId="{42D7D4F7-7FC0-F14A-837F-9AD79BA094B2}" sibTransId="{2C542165-0EB3-8344-AD41-D545BC821CAD}"/>
    <dgm:cxn modelId="{F7718504-E9BA-4C24-A2EC-DB4D78313557}" srcId="{69E99FEE-12C9-44CB-A681-C6D2ACFB713D}" destId="{A4F3286B-5D43-49BF-A83B-DEDACDCA726B}" srcOrd="0" destOrd="0" parTransId="{A5EA7295-4DCA-46E7-B836-FAC1DDFCAA14}" sibTransId="{CC134E7D-85A7-4DB8-A610-0064CDB538BE}"/>
    <dgm:cxn modelId="{B2F16507-DA21-DF41-A3B7-A3AB1233552F}" type="presOf" srcId="{15138136-F789-FB45-A53C-53876F18F9EE}" destId="{EB032A11-4D46-EF40-AF78-D2260D1041EE}" srcOrd="0" destOrd="3" presId="urn:microsoft.com/office/officeart/2005/8/layout/hList1"/>
    <dgm:cxn modelId="{5758190A-CC59-9541-B0F1-836DF787BC36}" type="presOf" srcId="{2CE6716D-E59F-124A-922C-9696ED74F0AA}" destId="{AF95BDAC-91ED-41D1-A79D-C1E5C7BE90A7}" srcOrd="0" destOrd="2" presId="urn:microsoft.com/office/officeart/2005/8/layout/hList1"/>
    <dgm:cxn modelId="{6F11D80D-D995-C646-8B47-0B5F6C7AB872}" type="presOf" srcId="{7869DEC8-B2EE-BE4F-BC77-E0FCE8B571BA}" destId="{AF95BDAC-91ED-41D1-A79D-C1E5C7BE90A7}" srcOrd="0" destOrd="3" presId="urn:microsoft.com/office/officeart/2005/8/layout/hList1"/>
    <dgm:cxn modelId="{C414191F-700B-C547-B68C-AEEC56EABFBA}" srcId="{E837BD97-0648-4496-9445-9AE74705715A}" destId="{FB559829-F336-E14F-8F73-F3E6A51007F6}" srcOrd="4" destOrd="0" parTransId="{A9BE5D32-797E-6E4F-BF63-8FF0332DE38C}" sibTransId="{44E0D45B-918E-944B-AE50-D2C9515B41DA}"/>
    <dgm:cxn modelId="{EAA16626-E331-E14B-AB0E-40D7FF5E6898}" type="presOf" srcId="{3F30C744-5286-6C4F-B58F-A778AC7A9E28}" destId="{E989EA53-4A6C-470D-B44E-A4DEB9A83331}" srcOrd="0" destOrd="3" presId="urn:microsoft.com/office/officeart/2005/8/layout/hList1"/>
    <dgm:cxn modelId="{B727202B-8DF7-2448-AF6A-9B6463A1E9AA}" srcId="{E837BD97-0648-4496-9445-9AE74705715A}" destId="{B7A45CF9-3F89-8E48-B718-4A8238999D68}" srcOrd="1" destOrd="0" parTransId="{9A47F8F6-7AE1-0641-BA5D-CB90B2D0A083}" sibTransId="{0425B2A9-B8D2-3346-8583-FD828B855AA3}"/>
    <dgm:cxn modelId="{F9EE852E-321B-D747-BD2C-7671C346BCA9}" srcId="{69E99FEE-12C9-44CB-A681-C6D2ACFB713D}" destId="{A344D274-D066-6040-8FEF-83C7D7ED2C5A}" srcOrd="5" destOrd="0" parTransId="{9012A192-92E6-9441-917E-2B4FF797DE21}" sibTransId="{AD30973C-A019-A447-93C3-728B97E95F75}"/>
    <dgm:cxn modelId="{0B2EE730-5895-F74F-B8D5-70ACD3C3581C}" type="presOf" srcId="{166FE006-B7C6-2F44-9C81-10C96FD4DDEE}" destId="{EB032A11-4D46-EF40-AF78-D2260D1041EE}" srcOrd="0" destOrd="5" presId="urn:microsoft.com/office/officeart/2005/8/layout/hList1"/>
    <dgm:cxn modelId="{F68C3F37-8F8B-4015-84EC-699347EC1BA9}" type="presOf" srcId="{E837BD97-0648-4496-9445-9AE74705715A}" destId="{EFA74FB2-650A-44B1-85D9-FA7C53880A50}" srcOrd="0" destOrd="0" presId="urn:microsoft.com/office/officeart/2005/8/layout/hList1"/>
    <dgm:cxn modelId="{C46DED47-FDCD-B44B-BFDD-EEB618AB5386}" srcId="{69E99FEE-12C9-44CB-A681-C6D2ACFB713D}" destId="{772A7213-91C8-B043-BE21-5F4110FF2E26}" srcOrd="4" destOrd="0" parTransId="{32B13543-F421-3C4D-8649-A629DF1E98D7}" sibTransId="{F56F3590-87CC-274C-B3BC-8AE2D4EE3327}"/>
    <dgm:cxn modelId="{A9BA124B-9F71-4A61-BD0A-0C2D11C68C27}" srcId="{1DDB7608-EDBB-42EB-B492-97CF1FB5CBEE}" destId="{E837BD97-0648-4496-9445-9AE74705715A}" srcOrd="1" destOrd="0" parTransId="{969C8E13-597E-4C36-9990-58183E5A0A6E}" sibTransId="{E30B3208-58FA-46D7-BA50-641555D7CFB6}"/>
    <dgm:cxn modelId="{5176674D-F0E7-5441-A435-0EC6C5D69157}" type="presOf" srcId="{7A75B514-3C1D-5D46-BC23-D6869D7611CC}" destId="{E989EA53-4A6C-470D-B44E-A4DEB9A83331}" srcOrd="0" destOrd="2" presId="urn:microsoft.com/office/officeart/2005/8/layout/hList1"/>
    <dgm:cxn modelId="{36E76651-7D08-6443-A7A5-08556241FD12}" srcId="{E837BD97-0648-4496-9445-9AE74705715A}" destId="{8FEF0050-5D67-5745-A613-58C12DB88B48}" srcOrd="5" destOrd="0" parTransId="{F420822A-B183-D042-810E-78038A46A434}" sibTransId="{C9ED8C71-CC59-2E4F-8C89-F6AD657A97D6}"/>
    <dgm:cxn modelId="{ECB54455-1F81-9C4D-932A-CA065DCB1620}" srcId="{E837BD97-0648-4496-9445-9AE74705715A}" destId="{2CE6716D-E59F-124A-922C-9696ED74F0AA}" srcOrd="2" destOrd="0" parTransId="{C3650240-FE4C-164C-B917-BB8A70BB02CD}" sibTransId="{A4A21A7D-EC6C-6D47-B468-71D5CBD0F93A}"/>
    <dgm:cxn modelId="{1F5DB059-7351-4CB4-A504-0442F9CE74F0}" type="presOf" srcId="{69E99FEE-12C9-44CB-A681-C6D2ACFB713D}" destId="{4946DD83-92E0-45F3-A263-DD06E16BBBD3}" srcOrd="0" destOrd="0" presId="urn:microsoft.com/office/officeart/2005/8/layout/hList1"/>
    <dgm:cxn modelId="{8BF1215D-F22E-E145-B9A1-8F2C597ED8AA}" srcId="{E837BD97-0648-4496-9445-9AE74705715A}" destId="{7869DEC8-B2EE-BE4F-BC77-E0FCE8B571BA}" srcOrd="3" destOrd="0" parTransId="{6B906197-E9C9-7846-AA5A-38A1ABCE1996}" sibTransId="{05E08F73-E71B-B540-87A3-29A42B29B4A5}"/>
    <dgm:cxn modelId="{4BEE3B60-AD31-F448-888B-A14B13E5201B}" srcId="{934EF71F-52D1-4024-9AF8-0206BE726EA7}" destId="{15138136-F789-FB45-A53C-53876F18F9EE}" srcOrd="3" destOrd="0" parTransId="{6E8A050A-E1D5-9B48-8540-F2EA9CC16240}" sibTransId="{0CB0B7D4-FE44-8540-B091-C07A5EDE41F3}"/>
    <dgm:cxn modelId="{A1278361-0B5A-6345-A175-6CA3DE126EE7}" type="presOf" srcId="{8FEF0050-5D67-5745-A613-58C12DB88B48}" destId="{AF95BDAC-91ED-41D1-A79D-C1E5C7BE90A7}" srcOrd="0" destOrd="5" presId="urn:microsoft.com/office/officeart/2005/8/layout/hList1"/>
    <dgm:cxn modelId="{E80A236A-F431-634F-8B6A-5F2233A8923B}" srcId="{934EF71F-52D1-4024-9AF8-0206BE726EA7}" destId="{54CA08A6-9E25-4F4F-ACEA-94FBD93D11DD}" srcOrd="1" destOrd="0" parTransId="{DE82777C-547C-5441-A05B-4655AA3919A6}" sibTransId="{8B6E3ABA-CDAD-CC45-AC33-0370AA3E39E5}"/>
    <dgm:cxn modelId="{24473F6A-7881-4BF4-B95F-8D660530DD2B}" type="presOf" srcId="{A4F3286B-5D43-49BF-A83B-DEDACDCA726B}" destId="{E989EA53-4A6C-470D-B44E-A4DEB9A83331}" srcOrd="0" destOrd="0" presId="urn:microsoft.com/office/officeart/2005/8/layout/hList1"/>
    <dgm:cxn modelId="{CF757175-EB90-4166-BDB9-DA481FEFFF59}" type="presOf" srcId="{1DDB7608-EDBB-42EB-B492-97CF1FB5CBEE}" destId="{1D7BCC70-AAC5-4BA4-BBD1-B55B9D731763}" srcOrd="0" destOrd="0" presId="urn:microsoft.com/office/officeart/2005/8/layout/hList1"/>
    <dgm:cxn modelId="{FE64A379-D9C0-2C45-833D-3335AC905A59}" type="presOf" srcId="{A344D274-D066-6040-8FEF-83C7D7ED2C5A}" destId="{E989EA53-4A6C-470D-B44E-A4DEB9A83331}" srcOrd="0" destOrd="5" presId="urn:microsoft.com/office/officeart/2005/8/layout/hList1"/>
    <dgm:cxn modelId="{CB52AB81-6697-3E44-B1D8-6F01542C8072}" type="presOf" srcId="{509221A9-D6E9-3945-B80C-3C15D21FC6BE}" destId="{EB032A11-4D46-EF40-AF78-D2260D1041EE}" srcOrd="0" destOrd="2" presId="urn:microsoft.com/office/officeart/2005/8/layout/hList1"/>
    <dgm:cxn modelId="{8EA6AC82-D172-954E-91E5-DD7AB2D2986F}" srcId="{69E99FEE-12C9-44CB-A681-C6D2ACFB713D}" destId="{BC0FDE9C-7396-4A4E-B96E-AA565BF31EE8}" srcOrd="1" destOrd="0" parTransId="{07D597FA-C041-854C-94CF-65BED0E33CBC}" sibTransId="{FE70D30C-9954-D346-A0C2-F3208D40EBB5}"/>
    <dgm:cxn modelId="{D58E2F84-D3C9-4E41-81C5-9897300D80AA}" srcId="{934EF71F-52D1-4024-9AF8-0206BE726EA7}" destId="{5F481E01-7ECE-914E-8F78-40614A65EBD2}" srcOrd="4" destOrd="0" parTransId="{D3C4D7BA-DBE4-024E-B777-9ED80E20CC83}" sibTransId="{6000B189-5B51-5C4D-B7E2-2499C5F184D9}"/>
    <dgm:cxn modelId="{F26FC584-F5D8-DA4E-BBEC-9EC0E1890867}" type="presOf" srcId="{772A7213-91C8-B043-BE21-5F4110FF2E26}" destId="{E989EA53-4A6C-470D-B44E-A4DEB9A83331}" srcOrd="0" destOrd="4" presId="urn:microsoft.com/office/officeart/2005/8/layout/hList1"/>
    <dgm:cxn modelId="{E70E3689-BA12-0A40-A84B-1D450943D13D}" type="presOf" srcId="{DE672B15-402F-C84A-843F-4FAB3BD23835}" destId="{EB032A11-4D46-EF40-AF78-D2260D1041EE}" srcOrd="0" destOrd="0" presId="urn:microsoft.com/office/officeart/2005/8/layout/hList1"/>
    <dgm:cxn modelId="{6A39D98E-2AAB-6049-B587-2BE0D8DAB68F}" type="presOf" srcId="{BC0FDE9C-7396-4A4E-B96E-AA565BF31EE8}" destId="{E989EA53-4A6C-470D-B44E-A4DEB9A83331}" srcOrd="0" destOrd="1" presId="urn:microsoft.com/office/officeart/2005/8/layout/hList1"/>
    <dgm:cxn modelId="{A454E79A-8EF5-3449-A3FD-A8F751A8E463}" srcId="{934EF71F-52D1-4024-9AF8-0206BE726EA7}" destId="{166FE006-B7C6-2F44-9C81-10C96FD4DDEE}" srcOrd="5" destOrd="0" parTransId="{6F3750A9-22F6-4141-9506-D717CE58ECD2}" sibTransId="{698DCF49-45D1-254B-9AF6-57BF9966CEA8}"/>
    <dgm:cxn modelId="{5DA584A1-F90F-4FF0-A601-4F605DAA13CC}" srcId="{1DDB7608-EDBB-42EB-B492-97CF1FB5CBEE}" destId="{934EF71F-52D1-4024-9AF8-0206BE726EA7}" srcOrd="2" destOrd="0" parTransId="{D2D09368-D1BA-4AAE-B91A-55260AE8CBDA}" sibTransId="{77ED607A-B7AD-4C50-A165-36443CAC7787}"/>
    <dgm:cxn modelId="{CAE6BEA7-A938-064F-B0D5-3438CE1E39BA}" srcId="{69E99FEE-12C9-44CB-A681-C6D2ACFB713D}" destId="{7A75B514-3C1D-5D46-BC23-D6869D7611CC}" srcOrd="2" destOrd="0" parTransId="{08CEF246-3075-4449-8721-CF4279C36292}" sibTransId="{B66F4DE5-8420-7F4D-9F94-0D1722FA05C1}"/>
    <dgm:cxn modelId="{B1ACC8B4-D0DA-477E-BD75-BB44B463DC61}" type="presOf" srcId="{923186FF-9307-43BB-9A53-B4417BBC44A5}" destId="{AF95BDAC-91ED-41D1-A79D-C1E5C7BE90A7}" srcOrd="0" destOrd="0" presId="urn:microsoft.com/office/officeart/2005/8/layout/hList1"/>
    <dgm:cxn modelId="{744479BF-4082-4FB6-872E-71EC43472FD8}" srcId="{1DDB7608-EDBB-42EB-B492-97CF1FB5CBEE}" destId="{69E99FEE-12C9-44CB-A681-C6D2ACFB713D}" srcOrd="0" destOrd="0" parTransId="{140E6207-106E-4AEE-9A75-0561B77FF247}" sibTransId="{77A8E61F-25F9-4888-A58B-C0BB6D05A49F}"/>
    <dgm:cxn modelId="{BEA64CC3-7153-9440-8134-75040034E867}" type="presOf" srcId="{54CA08A6-9E25-4F4F-ACEA-94FBD93D11DD}" destId="{EB032A11-4D46-EF40-AF78-D2260D1041EE}" srcOrd="0" destOrd="1" presId="urn:microsoft.com/office/officeart/2005/8/layout/hList1"/>
    <dgm:cxn modelId="{B50C64C6-AA1E-4CD7-BFCE-86E0006E53D4}" srcId="{E837BD97-0648-4496-9445-9AE74705715A}" destId="{923186FF-9307-43BB-9A53-B4417BBC44A5}" srcOrd="0" destOrd="0" parTransId="{1BDF14CC-5B8A-48F3-9A81-6FC82F3E49B4}" sibTransId="{2E3A3B45-33C0-43B3-86D3-EA6886693D5B}"/>
    <dgm:cxn modelId="{66AA9BE3-9FDB-234E-92D4-C238DFA24BAB}" type="presOf" srcId="{934EF71F-52D1-4024-9AF8-0206BE726EA7}" destId="{EDD9B84E-5C4A-0A40-928F-6B9C5D6AFAC7}" srcOrd="0" destOrd="0" presId="urn:microsoft.com/office/officeart/2005/8/layout/hList1"/>
    <dgm:cxn modelId="{5640D9E5-3106-7146-90E4-DE051617C287}" type="presOf" srcId="{5F481E01-7ECE-914E-8F78-40614A65EBD2}" destId="{EB032A11-4D46-EF40-AF78-D2260D1041EE}" srcOrd="0" destOrd="4" presId="urn:microsoft.com/office/officeart/2005/8/layout/hList1"/>
    <dgm:cxn modelId="{953A54E7-49C1-2C49-955D-B6FE6642F53B}" type="presOf" srcId="{B7A45CF9-3F89-8E48-B718-4A8238999D68}" destId="{AF95BDAC-91ED-41D1-A79D-C1E5C7BE90A7}" srcOrd="0" destOrd="1" presId="urn:microsoft.com/office/officeart/2005/8/layout/hList1"/>
    <dgm:cxn modelId="{3F5CDFE9-2F6C-7144-99E3-E9D0596A755B}" srcId="{934EF71F-52D1-4024-9AF8-0206BE726EA7}" destId="{DE672B15-402F-C84A-843F-4FAB3BD23835}" srcOrd="0" destOrd="0" parTransId="{24A8F639-6BD9-B742-BD2D-8A7FC7CC50CB}" sibTransId="{701AAA5E-99F4-E247-9227-1945DC573D2D}"/>
    <dgm:cxn modelId="{F33434EC-99EA-3C42-AA12-BE03C0A02853}" srcId="{934EF71F-52D1-4024-9AF8-0206BE726EA7}" destId="{509221A9-D6E9-3945-B80C-3C15D21FC6BE}" srcOrd="2" destOrd="0" parTransId="{DE79D717-001A-4745-AAF8-7F657AFD6678}" sibTransId="{34631B14-1814-E345-B96D-F122A3FE5B66}"/>
    <dgm:cxn modelId="{79FB21FE-ED39-9742-A659-2667A62E5331}" type="presOf" srcId="{FB559829-F336-E14F-8F73-F3E6A51007F6}" destId="{AF95BDAC-91ED-41D1-A79D-C1E5C7BE90A7}" srcOrd="0" destOrd="4" presId="urn:microsoft.com/office/officeart/2005/8/layout/hList1"/>
    <dgm:cxn modelId="{569F4DB9-D996-4827-B297-3A7D1AA8334D}" type="presParOf" srcId="{1D7BCC70-AAC5-4BA4-BBD1-B55B9D731763}" destId="{45543ACB-D383-4CA6-812B-AA1D942C9E47}" srcOrd="0" destOrd="0" presId="urn:microsoft.com/office/officeart/2005/8/layout/hList1"/>
    <dgm:cxn modelId="{D960EA9F-7569-4D3C-8DF7-7FC00B84A147}" type="presParOf" srcId="{45543ACB-D383-4CA6-812B-AA1D942C9E47}" destId="{4946DD83-92E0-45F3-A263-DD06E16BBBD3}" srcOrd="0" destOrd="0" presId="urn:microsoft.com/office/officeart/2005/8/layout/hList1"/>
    <dgm:cxn modelId="{C3BBD1E1-100B-4016-BFB6-015FB8A239E9}" type="presParOf" srcId="{45543ACB-D383-4CA6-812B-AA1D942C9E47}" destId="{E989EA53-4A6C-470D-B44E-A4DEB9A83331}" srcOrd="1" destOrd="0" presId="urn:microsoft.com/office/officeart/2005/8/layout/hList1"/>
    <dgm:cxn modelId="{43302566-81AC-419C-BB7C-7B135393B09D}" type="presParOf" srcId="{1D7BCC70-AAC5-4BA4-BBD1-B55B9D731763}" destId="{53D3F86C-47E5-4F21-A595-BD98854BB26E}" srcOrd="1" destOrd="0" presId="urn:microsoft.com/office/officeart/2005/8/layout/hList1"/>
    <dgm:cxn modelId="{BE1646D5-BCB1-4471-8FF6-B2C950541166}" type="presParOf" srcId="{1D7BCC70-AAC5-4BA4-BBD1-B55B9D731763}" destId="{92B77F44-090A-4675-9000-70EE69F26574}" srcOrd="2" destOrd="0" presId="urn:microsoft.com/office/officeart/2005/8/layout/hList1"/>
    <dgm:cxn modelId="{3B3B279F-A328-4430-AC58-AF3DC5F84668}" type="presParOf" srcId="{92B77F44-090A-4675-9000-70EE69F26574}" destId="{EFA74FB2-650A-44B1-85D9-FA7C53880A50}" srcOrd="0" destOrd="0" presId="urn:microsoft.com/office/officeart/2005/8/layout/hList1"/>
    <dgm:cxn modelId="{65B3BAB5-96EA-43F1-B9B1-5997BE1E2B3D}" type="presParOf" srcId="{92B77F44-090A-4675-9000-70EE69F26574}" destId="{AF95BDAC-91ED-41D1-A79D-C1E5C7BE90A7}" srcOrd="1" destOrd="0" presId="urn:microsoft.com/office/officeart/2005/8/layout/hList1"/>
    <dgm:cxn modelId="{B5CB34D0-0B75-4589-9D4F-6658D83B973C}" type="presParOf" srcId="{1D7BCC70-AAC5-4BA4-BBD1-B55B9D731763}" destId="{CB30624F-816D-4655-AEE3-FBBED49EEDCF}" srcOrd="3" destOrd="0" presId="urn:microsoft.com/office/officeart/2005/8/layout/hList1"/>
    <dgm:cxn modelId="{459B0352-4A9D-924E-8C25-B6C59A896780}" type="presParOf" srcId="{1D7BCC70-AAC5-4BA4-BBD1-B55B9D731763}" destId="{3DB04869-CA54-8844-90CA-44EF4A40972E}" srcOrd="4" destOrd="0" presId="urn:microsoft.com/office/officeart/2005/8/layout/hList1"/>
    <dgm:cxn modelId="{D182CF41-4345-9645-ACE8-86FF7C92EC62}" type="presParOf" srcId="{3DB04869-CA54-8844-90CA-44EF4A40972E}" destId="{EDD9B84E-5C4A-0A40-928F-6B9C5D6AFAC7}" srcOrd="0" destOrd="0" presId="urn:microsoft.com/office/officeart/2005/8/layout/hList1"/>
    <dgm:cxn modelId="{8E0302BB-9115-554A-8CA8-B4827CC0D258}" type="presParOf" srcId="{3DB04869-CA54-8844-90CA-44EF4A40972E}" destId="{EB032A11-4D46-EF40-AF78-D2260D1041EE}" srcOrd="1" destOrd="0" presId="urn:microsoft.com/office/officeart/2005/8/layout/hLis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946DD83-92E0-45F3-A263-DD06E16BBBD3}">
      <dsp:nvSpPr>
        <dsp:cNvPr id="0" name=""/>
        <dsp:cNvSpPr/>
      </dsp:nvSpPr>
      <dsp:spPr>
        <a:xfrm>
          <a:off x="3414" y="171662"/>
          <a:ext cx="3329572" cy="489600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LEDELSE </a:t>
          </a:r>
        </a:p>
      </dsp:txBody>
      <dsp:txXfrm>
        <a:off x="3414" y="171662"/>
        <a:ext cx="3329572" cy="489600"/>
      </dsp:txXfrm>
    </dsp:sp>
    <dsp:sp modelId="{E989EA53-4A6C-470D-B44E-A4DEB9A83331}">
      <dsp:nvSpPr>
        <dsp:cNvPr id="0" name=""/>
        <dsp:cNvSpPr/>
      </dsp:nvSpPr>
      <dsp:spPr>
        <a:xfrm>
          <a:off x="3414" y="661262"/>
          <a:ext cx="3329572" cy="3359880"/>
        </a:xfrm>
        <a:prstGeom prst="rect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700" kern="1200" noProof="0" dirty="0"/>
            <a:t>Undervisningsledelse er krevende, veldig mye drift og mange hensyn etc.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700" kern="1200" noProof="0" dirty="0"/>
            <a:t>Undervisningslederne byttes ofte ut hvert 4. år.   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700" kern="1200" noProof="0" dirty="0"/>
            <a:t>Ledelse krever opplæring og erfaring med å lede gjennom samtaler/forhandlinger.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700" kern="1200" noProof="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700" kern="1200" noProof="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700" kern="1200" noProof="0" dirty="0"/>
            <a:t>Lederrolle og verktøy som skaper undervisningskvalitet, systematikk og innovasjon.     </a:t>
          </a:r>
        </a:p>
      </dsp:txBody>
      <dsp:txXfrm>
        <a:off x="3414" y="661262"/>
        <a:ext cx="3329572" cy="3359880"/>
      </dsp:txXfrm>
    </dsp:sp>
    <dsp:sp modelId="{EFA74FB2-650A-44B1-85D9-FA7C53880A50}">
      <dsp:nvSpPr>
        <dsp:cNvPr id="0" name=""/>
        <dsp:cNvSpPr/>
      </dsp:nvSpPr>
      <dsp:spPr>
        <a:xfrm>
          <a:off x="3799128" y="171662"/>
          <a:ext cx="3329572" cy="489600"/>
        </a:xfrm>
        <a:prstGeom prst="rect">
          <a:avLst/>
        </a:prstGeom>
        <a:solidFill>
          <a:schemeClr val="accent5">
            <a:hueOff val="6279279"/>
            <a:satOff val="-16162"/>
            <a:lumOff val="-1765"/>
            <a:alphaOff val="0"/>
          </a:schemeClr>
        </a:solidFill>
        <a:ln w="12700" cap="flat" cmpd="sng" algn="ctr">
          <a:solidFill>
            <a:schemeClr val="accent5">
              <a:hueOff val="6279279"/>
              <a:satOff val="-16162"/>
              <a:lumOff val="-176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LÆRINGSDESIGN</a:t>
          </a:r>
        </a:p>
      </dsp:txBody>
      <dsp:txXfrm>
        <a:off x="3799128" y="171662"/>
        <a:ext cx="3329572" cy="489600"/>
      </dsp:txXfrm>
    </dsp:sp>
    <dsp:sp modelId="{AF95BDAC-91ED-41D1-A79D-C1E5C7BE90A7}">
      <dsp:nvSpPr>
        <dsp:cNvPr id="0" name=""/>
        <dsp:cNvSpPr/>
      </dsp:nvSpPr>
      <dsp:spPr>
        <a:xfrm>
          <a:off x="3894387" y="768140"/>
          <a:ext cx="3329572" cy="3359880"/>
        </a:xfrm>
        <a:prstGeom prst="rect">
          <a:avLst/>
        </a:prstGeom>
        <a:solidFill>
          <a:schemeClr val="accent5">
            <a:tint val="40000"/>
            <a:alpha val="90000"/>
            <a:hueOff val="6558169"/>
            <a:satOff val="-22737"/>
            <a:lumOff val="-1344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6558169"/>
              <a:satOff val="-22737"/>
              <a:lumOff val="-1344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700" kern="1200" dirty="0"/>
            <a:t>Fragmentarisk emnestruktur.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700" kern="1200" dirty="0"/>
            <a:t>Manglende sammenheng mellom læringsmål, undervisning og eksamensform.   </a:t>
          </a: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en-US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700" kern="1200"/>
            <a:t>Systematisk arbeid med fokus på hva studentene lærer, og progresjon i studieløpet.  </a:t>
          </a:r>
          <a:endParaRPr lang="en-US" sz="1700" kern="1200" dirty="0"/>
        </a:p>
      </dsp:txBody>
      <dsp:txXfrm>
        <a:off x="3894387" y="768140"/>
        <a:ext cx="3329572" cy="3359880"/>
      </dsp:txXfrm>
    </dsp:sp>
    <dsp:sp modelId="{EDD9B84E-5C4A-0A40-928F-6B9C5D6AFAC7}">
      <dsp:nvSpPr>
        <dsp:cNvPr id="0" name=""/>
        <dsp:cNvSpPr/>
      </dsp:nvSpPr>
      <dsp:spPr>
        <a:xfrm>
          <a:off x="7594841" y="171662"/>
          <a:ext cx="3329572" cy="489600"/>
        </a:xfrm>
        <a:prstGeom prst="rect">
          <a:avLst/>
        </a:prstGeom>
        <a:solidFill>
          <a:schemeClr val="accent5">
            <a:hueOff val="12558558"/>
            <a:satOff val="-32324"/>
            <a:lumOff val="-3530"/>
            <a:alphaOff val="0"/>
          </a:schemeClr>
        </a:solidFill>
        <a:ln w="12700" cap="flat" cmpd="sng" algn="ctr">
          <a:solidFill>
            <a:schemeClr val="accent5">
              <a:hueOff val="12558558"/>
              <a:satOff val="-32324"/>
              <a:lumOff val="-353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0904" tIns="69088" rIns="120904" bIns="69088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700" kern="1200" dirty="0"/>
            <a:t>UNDERVISNING </a:t>
          </a:r>
        </a:p>
      </dsp:txBody>
      <dsp:txXfrm>
        <a:off x="7594841" y="171662"/>
        <a:ext cx="3329572" cy="489600"/>
      </dsp:txXfrm>
    </dsp:sp>
    <dsp:sp modelId="{EB032A11-4D46-EF40-AF78-D2260D1041EE}">
      <dsp:nvSpPr>
        <dsp:cNvPr id="0" name=""/>
        <dsp:cNvSpPr/>
      </dsp:nvSpPr>
      <dsp:spPr>
        <a:xfrm>
          <a:off x="7594841" y="661262"/>
          <a:ext cx="3329572" cy="3359880"/>
        </a:xfrm>
        <a:prstGeom prst="rect">
          <a:avLst/>
        </a:prstGeom>
        <a:solidFill>
          <a:schemeClr val="accent5">
            <a:tint val="40000"/>
            <a:alpha val="90000"/>
            <a:hueOff val="13116338"/>
            <a:satOff val="-45473"/>
            <a:lumOff val="-2688"/>
            <a:alphaOff val="0"/>
          </a:schemeClr>
        </a:solidFill>
        <a:ln w="12700" cap="flat" cmpd="sng" algn="ctr">
          <a:solidFill>
            <a:schemeClr val="accent5">
              <a:tint val="40000"/>
              <a:alpha val="90000"/>
              <a:hueOff val="13116338"/>
              <a:satOff val="-45473"/>
              <a:lumOff val="-268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0678" tIns="90678" rIns="120904" bIns="136017" numCol="1" spcCol="1270" anchor="t" anchorCtr="0">
          <a:noAutofit/>
        </a:bodyPr>
        <a:lstStyle/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700" kern="1200" dirty="0"/>
            <a:t>Privatisering er fortsatt et hinder for helhet.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700" kern="1200" dirty="0"/>
            <a:t>Mangel på koordinasjon og system som sikrer varighet.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700" kern="1200" dirty="0"/>
            <a:t>Individuelle løsninger for plattformer og kommunikasjon.  </a:t>
          </a:r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endParaRPr lang="nb-NO" sz="1700" kern="1200" dirty="0"/>
        </a:p>
        <a:p>
          <a:pPr marL="171450" lvl="1" indent="-171450" algn="l" defTabSz="75565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nb-NO" sz="1700" kern="1200" dirty="0"/>
            <a:t>Lærerteam, koordinasjon, canvas-maler, kompetanseheving.  </a:t>
          </a:r>
        </a:p>
      </dsp:txBody>
      <dsp:txXfrm>
        <a:off x="7594841" y="661262"/>
        <a:ext cx="3329572" cy="33598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List1">
  <dgm:title val=""/>
  <dgm:desc val=""/>
  <dgm:catLst>
    <dgm:cat type="list" pri="5000"/>
    <dgm:cat type="convert" pri="5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w" for="des" forName="parTx"/>
      <dgm:constr type="h" for="des" forName="parTx" op="equ"/>
      <dgm:constr type="w" for="des" forName="desTx"/>
      <dgm:constr type="h" for="des" forName="desTx" op="equ"/>
      <dgm:constr type="primFontSz" for="des" forName="parTx" val="65"/>
      <dgm:constr type="secFontSz" for="des" forName="desTx" refType="primFontSz" refFor="des" refForName="parTx" op="equ"/>
      <dgm:constr type="h" for="des" forName="parTx" refType="primFontSz" refFor="des" refForName="parTx" fact="0.8"/>
      <dgm:constr type="h" for="des" forName="desTx" refType="primFontSz" refFor="des" refForName="parTx" fact="1.22"/>
      <dgm:constr type="w" for="ch" forName="space" refType="w" refFor="ch" refForName="composite" op="equ" fact="0.14"/>
    </dgm:constrLst>
    <dgm:ruleLst>
      <dgm:rule type="w" for="ch" forName="composite" val="0" fact="NaN" max="NaN"/>
      <dgm:rule type="primFontSz" for="des" forName="parTx" val="5" fact="NaN" max="NaN"/>
    </dgm:ruleLst>
    <dgm:forEach name="Name4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4"/>
            <dgm:constr type="h"/>
            <dgm:constr type="tMarg" refType="primFontSz" fact="0.32"/>
            <dgm:constr type="bMarg" refType="primFontSz" fact="0.32"/>
          </dgm:constrLst>
          <dgm:ruleLst>
            <dgm:rule type="h" val="INF" fact="NaN" max="NaN"/>
          </dgm:ruleLst>
        </dgm:layoutNode>
        <dgm:layoutNode name="desTx" styleLbl="alignAccFollowNode1">
          <dgm:varLst>
            <dgm:bulletEnabled val="1"/>
          </dgm:varLst>
          <dgm:alg type="tx">
            <dgm:param type="stBulletLvl" val="1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secFontSz" val="65"/>
            <dgm:constr type="primFontSz" refType="secFontSz"/>
            <dgm:constr type="h"/>
            <dgm:constr type="lMarg" refType="primFontSz" fact="0.42"/>
            <dgm:constr type="tMarg" refType="primFontSz" fact="0.42"/>
            <dgm:constr type="bMarg" refType="primFontSz" fact="0.63"/>
          </dgm:constrLst>
          <dgm:ruleLst>
            <dgm:rule type="h" val="INF" fact="NaN" max="NaN"/>
          </dgm:ruleLst>
        </dgm:layoutNode>
      </dgm:layoutNode>
      <dgm:forEach name="Name5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C0CBB1AE-B262-4787-8C52-A05D0CE6049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73FD16A-3B73-4A4E-801F-F604E6F8DCED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35DD0C3-4885-4BAA-9AA1-C9918694A477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D4A009-C602-41F4-8272-F25F5B05B5A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392294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051F8B-E38A-4262-93D6-EEE8CE2CF8CB}" type="datetimeFigureOut">
              <a:rPr lang="en-US" smtClean="0"/>
              <a:t>12/8/22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72985F-36CD-4D87-8C89-674A558E80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29150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3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63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95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26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57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89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20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52" algn="l" defTabSz="914263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sv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7.svg"/><Relationship Id="rId5" Type="http://schemas.openxmlformats.org/officeDocument/2006/relationships/image" Target="../media/image6.png"/><Relationship Id="rId4" Type="http://schemas.openxmlformats.org/officeDocument/2006/relationships/image" Target="../media/image5.svg"/></Relationships>
</file>

<file path=ppt/slideLayouts/_rels/slideLayout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3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4.png"/><Relationship Id="rId7" Type="http://schemas.openxmlformats.org/officeDocument/2006/relationships/image" Target="../media/image6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10" Type="http://schemas.openxmlformats.org/officeDocument/2006/relationships/image" Target="../media/image9.svg"/><Relationship Id="rId4" Type="http://schemas.openxmlformats.org/officeDocument/2006/relationships/image" Target="../media/image5.svg"/><Relationship Id="rId9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5.svg"/><Relationship Id="rId7" Type="http://schemas.openxmlformats.org/officeDocument/2006/relationships/image" Target="../media/image7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6.png"/><Relationship Id="rId5" Type="http://schemas.openxmlformats.org/officeDocument/2006/relationships/image" Target="../media/image11.svg"/><Relationship Id="rId4" Type="http://schemas.openxmlformats.org/officeDocument/2006/relationships/image" Target="../media/image10.png"/><Relationship Id="rId9" Type="http://schemas.openxmlformats.org/officeDocument/2006/relationships/image" Target="../media/image9.sv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6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5.sv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sv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svg"/><Relationship Id="rId2" Type="http://schemas.openxmlformats.org/officeDocument/2006/relationships/image" Target="../media/image1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0E962FF3-951D-4441-9C7D-501471E5888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7AED3548-5867-47BB-8575-A83E0A9CE3B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Title 1">
            <a:extLst>
              <a:ext uri="{FF2B5EF4-FFF2-40B4-BE49-F238E27FC236}">
                <a16:creationId xmlns:a16="http://schemas.microsoft.com/office/drawing/2014/main" id="{DC827CE2-8409-4B09-A9E5-74716A2BA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1" name="Subtitle 2">
            <a:extLst>
              <a:ext uri="{FF2B5EF4-FFF2-40B4-BE49-F238E27FC236}">
                <a16:creationId xmlns:a16="http://schemas.microsoft.com/office/drawing/2014/main" id="{73782A73-0164-4D2C-BAD5-DF53C4F800E5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0C9865C8-230B-42BE-8B05-ECBF9A085E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6371C43A-1652-4674-9385-53CBD3210978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8" name="Date Placeholder 3">
            <a:extLst>
              <a:ext uri="{FF2B5EF4-FFF2-40B4-BE49-F238E27FC236}">
                <a16:creationId xmlns:a16="http://schemas.microsoft.com/office/drawing/2014/main" id="{A1654625-2F9D-43A8-9B19-A1501B2C4B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1" name="Text Placeholder 4" descr="UiO segl">
            <a:extLst>
              <a:ext uri="{FF2B5EF4-FFF2-40B4-BE49-F238E27FC236}">
                <a16:creationId xmlns:a16="http://schemas.microsoft.com/office/drawing/2014/main" id="{D397E638-588F-47C4-8318-DB30D79BCF6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4" name="addin_colorbox" hidden="1">
            <a:extLst>
              <a:ext uri="{FF2B5EF4-FFF2-40B4-BE49-F238E27FC236}">
                <a16:creationId xmlns:a16="http://schemas.microsoft.com/office/drawing/2014/main" id="{B34046E2-E0A0-4315-9411-04EBA19D54DA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EB9E8B29-78FF-422D-B648-7D4F0D403082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918F58FB-9B03-413E-989C-AE087C74A791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16BC30A-E2A3-4BB3-8175-D14FBA97BB4A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189797EA-4203-48ED-9B9C-9481B1311A5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0" name="addin_logo" hidden="1">
            <a:extLst>
              <a:ext uri="{FF2B5EF4-FFF2-40B4-BE49-F238E27FC236}">
                <a16:creationId xmlns:a16="http://schemas.microsoft.com/office/drawing/2014/main" id="{D3C84601-A4D0-4B48-876F-9DC17367A2A1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2" name="logo_hvit" descr="UiO Segl" hidden="1">
            <a:extLst>
              <a:ext uri="{FF2B5EF4-FFF2-40B4-BE49-F238E27FC236}">
                <a16:creationId xmlns:a16="http://schemas.microsoft.com/office/drawing/2014/main" id="{9312E79A-63CD-41D4-8EA6-B9BD7EBEEAD2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3" name="logo_sort" descr="UiO Segl" hidden="1">
            <a:extLst>
              <a:ext uri="{FF2B5EF4-FFF2-40B4-BE49-F238E27FC236}">
                <a16:creationId xmlns:a16="http://schemas.microsoft.com/office/drawing/2014/main" id="{CCD2A0AF-6987-472B-AB0A-FE4E51B298B4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  <p:sp>
        <p:nvSpPr>
          <p:cNvPr id="24" name="addin_colorlist" hidden="1">
            <a:extLst>
              <a:ext uri="{FF2B5EF4-FFF2-40B4-BE49-F238E27FC236}">
                <a16:creationId xmlns:a16="http://schemas.microsoft.com/office/drawing/2014/main" id="{FD548E61-D022-4178-8722-46839AB856D2}"/>
              </a:ext>
            </a:extLst>
          </p:cNvPr>
          <p:cNvSpPr/>
          <p:nvPr userDrawn="1"/>
        </p:nvSpPr>
        <p:spPr>
          <a:xfrm>
            <a:off x="152400" y="-13141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</p:spTree>
    <p:extLst>
      <p:ext uri="{BB962C8B-B14F-4D97-AF65-F5344CB8AC3E}">
        <p14:creationId xmlns:p14="http://schemas.microsoft.com/office/powerpoint/2010/main" val="29554692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80CF6147-1B60-436B-ABD0-E426D3DDF3E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0" name="Text Placeholder 6" descr="Logo Universitetet i oslo">
            <a:extLst>
              <a:ext uri="{FF2B5EF4-FFF2-40B4-BE49-F238E27FC236}">
                <a16:creationId xmlns:a16="http://schemas.microsoft.com/office/drawing/2014/main" id="{36E824D8-5207-4DF5-BD9E-C1307AD980A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69DA1E-EAF3-4579-9C13-A3B45E22F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9038" y="3375167"/>
            <a:ext cx="5716962" cy="1547605"/>
          </a:xfrm>
        </p:spPr>
        <p:txBody>
          <a:bodyPr/>
          <a:lstStyle>
            <a:lvl1pPr>
              <a:lnSpc>
                <a:spcPct val="100000"/>
              </a:lnSpc>
              <a:defRPr sz="4500"/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4" name="Subtitle 2">
            <a:extLst>
              <a:ext uri="{FF2B5EF4-FFF2-40B4-BE49-F238E27FC236}">
                <a16:creationId xmlns:a16="http://schemas.microsoft.com/office/drawing/2014/main" id="{502EFC6A-E5AE-4CDD-893A-8151185CCF90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383800" y="5199013"/>
            <a:ext cx="5716962" cy="258079"/>
          </a:xfrm>
        </p:spPr>
        <p:txBody>
          <a:bodyPr/>
          <a:lstStyle>
            <a:lvl1pPr marL="0" indent="0" algn="l">
              <a:spcBef>
                <a:spcPts val="0"/>
              </a:spcBef>
              <a:buNone/>
              <a:defRPr sz="175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2" name="Text Placeholder 8">
            <a:extLst>
              <a:ext uri="{FF2B5EF4-FFF2-40B4-BE49-F238E27FC236}">
                <a16:creationId xmlns:a16="http://schemas.microsoft.com/office/drawing/2014/main" id="{38E5FEA3-8D79-4D56-9664-2703F65E1EC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3800" y="5456305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3" name="Text Placeholder 8">
            <a:extLst>
              <a:ext uri="{FF2B5EF4-FFF2-40B4-BE49-F238E27FC236}">
                <a16:creationId xmlns:a16="http://schemas.microsoft.com/office/drawing/2014/main" id="{74BFEE26-19F8-420D-B230-46123EBE4C1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5723036"/>
            <a:ext cx="5716962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1" name="Date Placeholder 3">
            <a:extLst>
              <a:ext uri="{FF2B5EF4-FFF2-40B4-BE49-F238E27FC236}">
                <a16:creationId xmlns:a16="http://schemas.microsoft.com/office/drawing/2014/main" id="{F7CD78E4-773D-43A0-AF45-F06FF64BD1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6216634"/>
            <a:ext cx="5716962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5" name="Text Placeholder 4" descr="UiO segl">
            <a:extLst>
              <a:ext uri="{FF2B5EF4-FFF2-40B4-BE49-F238E27FC236}">
                <a16:creationId xmlns:a16="http://schemas.microsoft.com/office/drawing/2014/main" id="{F9A19FD8-51AB-4838-9B3F-0C4ED0CDF7B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6" name="addin_colorlist" hidden="1">
            <a:extLst>
              <a:ext uri="{FF2B5EF4-FFF2-40B4-BE49-F238E27FC236}">
                <a16:creationId xmlns:a16="http://schemas.microsoft.com/office/drawing/2014/main" id="{9C89DC5C-C295-4993-8094-F0B8D6618A6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27" name="addin_colorbox" hidden="1">
            <a:extLst>
              <a:ext uri="{FF2B5EF4-FFF2-40B4-BE49-F238E27FC236}">
                <a16:creationId xmlns:a16="http://schemas.microsoft.com/office/drawing/2014/main" id="{2CC73354-08EE-44A2-AB48-A462E1508E46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8" name="addin_title" hidden="1">
            <a:extLst>
              <a:ext uri="{FF2B5EF4-FFF2-40B4-BE49-F238E27FC236}">
                <a16:creationId xmlns:a16="http://schemas.microsoft.com/office/drawing/2014/main" id="{26C6DF9C-269B-4A64-898A-65E2DB4E1958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9" name="addin_text" hidden="1">
            <a:extLst>
              <a:ext uri="{FF2B5EF4-FFF2-40B4-BE49-F238E27FC236}">
                <a16:creationId xmlns:a16="http://schemas.microsoft.com/office/drawing/2014/main" id="{DEF32610-8099-45EC-A831-EA132BB98DEB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30" name="addin_image" hidden="1">
            <a:extLst>
              <a:ext uri="{FF2B5EF4-FFF2-40B4-BE49-F238E27FC236}">
                <a16:creationId xmlns:a16="http://schemas.microsoft.com/office/drawing/2014/main" id="{FCBF301A-51A4-47F6-A13E-EA0C05B5707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1" name="addin_grouplist" hidden="1">
            <a:extLst>
              <a:ext uri="{FF2B5EF4-FFF2-40B4-BE49-F238E27FC236}">
                <a16:creationId xmlns:a16="http://schemas.microsoft.com/office/drawing/2014/main" id="{31339D77-A008-41C5-8746-5E52634CF5F3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32" name="addin_logo" hidden="1">
            <a:extLst>
              <a:ext uri="{FF2B5EF4-FFF2-40B4-BE49-F238E27FC236}">
                <a16:creationId xmlns:a16="http://schemas.microsoft.com/office/drawing/2014/main" id="{826D203C-01F5-46E6-8CA5-6E8C2BD4380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33" name="logo_hvit" descr="UiO Segl" hidden="1">
            <a:extLst>
              <a:ext uri="{FF2B5EF4-FFF2-40B4-BE49-F238E27FC236}">
                <a16:creationId xmlns:a16="http://schemas.microsoft.com/office/drawing/2014/main" id="{D427F631-71AD-40A0-9DBF-5B89C6D6AF8F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34" name="logo_sort" descr="UiO Segl" hidden="1">
            <a:extLst>
              <a:ext uri="{FF2B5EF4-FFF2-40B4-BE49-F238E27FC236}">
                <a16:creationId xmlns:a16="http://schemas.microsoft.com/office/drawing/2014/main" id="{79A0A5BE-15A5-45D3-AAD4-DA46706180E2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00098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UiO Fullbredde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Placeholder 2" descr="Bakgrunn">
            <a:extLst>
              <a:ext uri="{FF2B5EF4-FFF2-40B4-BE49-F238E27FC236}">
                <a16:creationId xmlns:a16="http://schemas.microsoft.com/office/drawing/2014/main" id="{659A8DBD-BD7A-4EDC-B67F-D66D4E02E6C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12355"/>
            <a:ext cx="10343114" cy="6833287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B8534B2-2B3C-45E4-A5C6-20DB83FC5B61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1846263" y="12356"/>
            <a:ext cx="10345737" cy="6832943"/>
          </a:xfr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1848918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37" name="Text Placeholder 6" descr="Logo Universitetet i oslo">
            <a:extLst>
              <a:ext uri="{FF2B5EF4-FFF2-40B4-BE49-F238E27FC236}">
                <a16:creationId xmlns:a16="http://schemas.microsoft.com/office/drawing/2014/main" id="{F29784C4-AE21-4452-BCC9-BC75C914498F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386112" y="381854"/>
            <a:ext cx="5619582" cy="1116919"/>
          </a:xfr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39" name="Title 6">
            <a:extLst>
              <a:ext uri="{FF2B5EF4-FFF2-40B4-BE49-F238E27FC236}">
                <a16:creationId xmlns:a16="http://schemas.microsoft.com/office/drawing/2014/main" id="{5D15D34C-2B62-4A4C-AEE9-82137A8B1D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40" name="Subtitle 2">
            <a:extLst>
              <a:ext uri="{FF2B5EF4-FFF2-40B4-BE49-F238E27FC236}">
                <a16:creationId xmlns:a16="http://schemas.microsoft.com/office/drawing/2014/main" id="{291ADE13-A8F2-46E2-995A-5B5A00B970C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42" name="Text Placeholder 8">
            <a:extLst>
              <a:ext uri="{FF2B5EF4-FFF2-40B4-BE49-F238E27FC236}">
                <a16:creationId xmlns:a16="http://schemas.microsoft.com/office/drawing/2014/main" id="{7E6BC4FE-C55B-40DF-BE2C-B4A366CA9E9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43" name="Text Placeholder 8">
            <a:extLst>
              <a:ext uri="{FF2B5EF4-FFF2-40B4-BE49-F238E27FC236}">
                <a16:creationId xmlns:a16="http://schemas.microsoft.com/office/drawing/2014/main" id="{2A5C5038-A44D-4A5A-B6E6-4A3A6640788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41" name="Date Placeholder 3">
            <a:extLst>
              <a:ext uri="{FF2B5EF4-FFF2-40B4-BE49-F238E27FC236}">
                <a16:creationId xmlns:a16="http://schemas.microsoft.com/office/drawing/2014/main" id="{6D771372-9AD5-430D-A81A-2E8203086FD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38" name="Text Placeholder 4">
            <a:extLst>
              <a:ext uri="{FF2B5EF4-FFF2-40B4-BE49-F238E27FC236}">
                <a16:creationId xmlns:a16="http://schemas.microsoft.com/office/drawing/2014/main" id="{17DA3A3C-41C9-4BB1-8AF6-64A31B42E67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addin_colorbox" hidden="1">
            <a:extLst>
              <a:ext uri="{FF2B5EF4-FFF2-40B4-BE49-F238E27FC236}">
                <a16:creationId xmlns:a16="http://schemas.microsoft.com/office/drawing/2014/main" id="{49401EE1-2446-4FF1-9952-199B1AD33AA8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6" name="addin_title" hidden="1">
            <a:extLst>
              <a:ext uri="{FF2B5EF4-FFF2-40B4-BE49-F238E27FC236}">
                <a16:creationId xmlns:a16="http://schemas.microsoft.com/office/drawing/2014/main" id="{7838A1EF-4F8F-4E02-84A8-CBDE742A0167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7" name="addin_text" hidden="1">
            <a:extLst>
              <a:ext uri="{FF2B5EF4-FFF2-40B4-BE49-F238E27FC236}">
                <a16:creationId xmlns:a16="http://schemas.microsoft.com/office/drawing/2014/main" id="{1520438F-077B-4383-9B2E-BA087AF71C6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8" name="addin_image" hidden="1">
            <a:extLst>
              <a:ext uri="{FF2B5EF4-FFF2-40B4-BE49-F238E27FC236}">
                <a16:creationId xmlns:a16="http://schemas.microsoft.com/office/drawing/2014/main" id="{9AA4849A-5DB1-449C-B5F9-8D23CAAC0678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9" name="addin_grouplist" hidden="1">
            <a:extLst>
              <a:ext uri="{FF2B5EF4-FFF2-40B4-BE49-F238E27FC236}">
                <a16:creationId xmlns:a16="http://schemas.microsoft.com/office/drawing/2014/main" id="{6FF82BAB-E28F-4E02-86D8-FEDC0BED1A1D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EA3D402A-5E41-4E74-BCFE-6ECD172AE4E3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26" name="addin_colorbox" hidden="1">
            <a:extLst>
              <a:ext uri="{FF2B5EF4-FFF2-40B4-BE49-F238E27FC236}">
                <a16:creationId xmlns:a16="http://schemas.microsoft.com/office/drawing/2014/main" id="{B21C5878-1C16-4124-B18E-3FD702004B13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27" name="addin_title" hidden="1">
            <a:extLst>
              <a:ext uri="{FF2B5EF4-FFF2-40B4-BE49-F238E27FC236}">
                <a16:creationId xmlns:a16="http://schemas.microsoft.com/office/drawing/2014/main" id="{25090456-9625-456B-9BF8-33469B9C80F5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28" name="addin_text" hidden="1">
            <a:extLst>
              <a:ext uri="{FF2B5EF4-FFF2-40B4-BE49-F238E27FC236}">
                <a16:creationId xmlns:a16="http://schemas.microsoft.com/office/drawing/2014/main" id="{335F99C5-F1AA-4F79-BB95-80F64E93637D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9" name="addin_image" hidden="1">
            <a:extLst>
              <a:ext uri="{FF2B5EF4-FFF2-40B4-BE49-F238E27FC236}">
                <a16:creationId xmlns:a16="http://schemas.microsoft.com/office/drawing/2014/main" id="{8F68B54B-8B5A-4C05-93DB-7F2DC877EF5E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30" name="addin_grouplist" hidden="1">
            <a:extLst>
              <a:ext uri="{FF2B5EF4-FFF2-40B4-BE49-F238E27FC236}">
                <a16:creationId xmlns:a16="http://schemas.microsoft.com/office/drawing/2014/main" id="{F2089761-1A50-4072-9872-C62B5CA9E1F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pic>
        <p:nvPicPr>
          <p:cNvPr id="31" name="logo_hvit" descr="UiO Segl" hidden="1">
            <a:extLst>
              <a:ext uri="{FF2B5EF4-FFF2-40B4-BE49-F238E27FC236}">
                <a16:creationId xmlns:a16="http://schemas.microsoft.com/office/drawing/2014/main" id="{27B17C39-2B30-4789-8BEA-4AE4B2320B77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0785613" y="5458074"/>
            <a:ext cx="1025436" cy="1025436"/>
          </a:xfrm>
          <a:prstGeom prst="rect">
            <a:avLst/>
          </a:prstGeom>
        </p:spPr>
      </p:pic>
      <p:pic>
        <p:nvPicPr>
          <p:cNvPr id="32" name="logo_sort" descr="UiO segl" hidden="1">
            <a:extLst>
              <a:ext uri="{FF2B5EF4-FFF2-40B4-BE49-F238E27FC236}">
                <a16:creationId xmlns:a16="http://schemas.microsoft.com/office/drawing/2014/main" id="{46600C4D-987E-4F2B-917A-380F2324CB51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785613" y="5456640"/>
            <a:ext cx="1025421" cy="1025421"/>
          </a:xfrm>
          <a:prstGeom prst="rect">
            <a:avLst/>
          </a:prstGeom>
        </p:spPr>
      </p:pic>
      <p:sp>
        <p:nvSpPr>
          <p:cNvPr id="34" name="addin_logo" hidden="1">
            <a:extLst>
              <a:ext uri="{FF2B5EF4-FFF2-40B4-BE49-F238E27FC236}">
                <a16:creationId xmlns:a16="http://schemas.microsoft.com/office/drawing/2014/main" id="{E5963F14-DFC9-40C0-BCD0-4A837E431DF5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sp>
        <p:nvSpPr>
          <p:cNvPr id="35" name="addin_colorlist" hidden="1">
            <a:extLst>
              <a:ext uri="{FF2B5EF4-FFF2-40B4-BE49-F238E27FC236}">
                <a16:creationId xmlns:a16="http://schemas.microsoft.com/office/drawing/2014/main" id="{B73620FB-5D82-4728-A1F9-C75D53925FBA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</p:spTree>
    <p:extLst>
      <p:ext uri="{BB962C8B-B14F-4D97-AF65-F5344CB8AC3E}">
        <p14:creationId xmlns:p14="http://schemas.microsoft.com/office/powerpoint/2010/main" val="22612476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UiO Fullbredde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8BFE38FF-9625-44DF-B333-387F961202AA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45483" y="0"/>
            <a:ext cx="10343114" cy="6858000"/>
          </a:xfrm>
          <a:solidFill>
            <a:schemeClr val="accent1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8" name="Content Placeholder 17">
            <a:extLst>
              <a:ext uri="{FF2B5EF4-FFF2-40B4-BE49-F238E27FC236}">
                <a16:creationId xmlns:a16="http://schemas.microsoft.com/office/drawing/2014/main" id="{EF08E9A7-5845-4082-8C4F-E26A3EA6418A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1848885" y="0"/>
            <a:ext cx="10343115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6" descr="Logo Universitetet i oslo">
            <a:extLst>
              <a:ext uri="{FF2B5EF4-FFF2-40B4-BE49-F238E27FC236}">
                <a16:creationId xmlns:a16="http://schemas.microsoft.com/office/drawing/2014/main" id="{50027A71-34C3-4277-9DC8-33989675B439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86112" y="381854"/>
            <a:ext cx="5619582" cy="1116919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2826FC79-CEAE-42C3-9725-FAEABEBE65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63594" y="3346829"/>
            <a:ext cx="5611203" cy="1797779"/>
          </a:xfrm>
        </p:spPr>
        <p:txBody>
          <a:bodyPr/>
          <a:lstStyle>
            <a:lvl1pPr>
              <a:lnSpc>
                <a:spcPct val="100000"/>
              </a:lnSpc>
              <a:defRPr sz="4500">
                <a:highlight>
                  <a:srgbClr val="FFFFFF"/>
                </a:highlight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26" name="Subtitle 2">
            <a:extLst>
              <a:ext uri="{FF2B5EF4-FFF2-40B4-BE49-F238E27FC236}">
                <a16:creationId xmlns:a16="http://schemas.microsoft.com/office/drawing/2014/main" id="{A1A5E3CB-F490-44A3-9769-374F0F9201A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463595" y="5199013"/>
            <a:ext cx="1584852" cy="269304"/>
          </a:xfrm>
        </p:spPr>
        <p:txBody>
          <a:bodyPr wrap="none" lIns="0" tIns="0" rIns="0" bIns="0">
            <a:spAutoFit/>
          </a:bodyPr>
          <a:lstStyle>
            <a:lvl1pPr marL="0" indent="0" algn="l">
              <a:spcBef>
                <a:spcPts val="0"/>
              </a:spcBef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 dirty="0"/>
              <a:t>Navn Etternavn</a:t>
            </a:r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3F93262B-E88D-4BFD-9D4B-7AD8BFDC480A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463594" y="5468760"/>
            <a:ext cx="478977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830548DB-AABB-4BB8-A24A-769595E8EB4C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463594" y="5735491"/>
            <a:ext cx="586699" cy="269304"/>
          </a:xfrm>
        </p:spPr>
        <p:txBody>
          <a:bodyPr wrap="none" lIns="0" tIns="0" rIns="0" bIns="0">
            <a:spAutoFit/>
          </a:bodyPr>
          <a:lstStyle>
            <a:lvl1pPr marL="0" indent="0">
              <a:buNone/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pPr lvl="0"/>
            <a:r>
              <a:rPr lang="nb-NO" dirty="0"/>
              <a:t>Enhet</a:t>
            </a:r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7600F748-6DC4-4BF6-91DC-8B5B9020482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463595" y="6264544"/>
            <a:ext cx="1161660" cy="269304"/>
          </a:xfrm>
        </p:spPr>
        <p:txBody>
          <a:bodyPr wrap="none" lIns="0" tIns="0" rIns="0" bIns="0">
            <a:spAutoFit/>
          </a:bodyPr>
          <a:lstStyle>
            <a:lvl1pPr>
              <a:defRPr sz="1750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endParaRPr lang="en-US" dirty="0">
              <a:highlight>
                <a:srgbClr val="FFFFFF"/>
              </a:highlight>
            </a:endParaRPr>
          </a:p>
        </p:txBody>
      </p:sp>
      <p:sp>
        <p:nvSpPr>
          <p:cNvPr id="24" name="Text Placeholder 4" descr="UiO segl">
            <a:extLst>
              <a:ext uri="{FF2B5EF4-FFF2-40B4-BE49-F238E27FC236}">
                <a16:creationId xmlns:a16="http://schemas.microsoft.com/office/drawing/2014/main" id="{4826FBBD-4B21-4F4F-940C-B2F17405B17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0785613" y="5457092"/>
            <a:ext cx="1025436" cy="1025421"/>
          </a:xfr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 sz="100"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B0379490-61FF-4C9C-B44F-5DD7CB40C36C}"/>
              </a:ext>
            </a:extLst>
          </p:cNvPr>
          <p:cNvSpPr/>
          <p:nvPr userDrawn="1"/>
        </p:nvSpPr>
        <p:spPr>
          <a:xfrm>
            <a:off x="0" y="-147218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kapfor1, kapfor4, kapfor5, kapfor6, kapfor7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6B42BF81-FF18-4115-85FC-CE7803CA65FB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418CE57E-2D37-4EE5-B26D-DFEAE88A1535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CD630040-B997-4A94-A37F-E93FDB1C7D5A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D0D1E4AF-887F-464D-A7A3-31F992900690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96031079-7FE0-4679-A5A0-0F53F6C3A5B5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9" name="addin_logo" hidden="1">
            <a:extLst>
              <a:ext uri="{FF2B5EF4-FFF2-40B4-BE49-F238E27FC236}">
                <a16:creationId xmlns:a16="http://schemas.microsoft.com/office/drawing/2014/main" id="{9ABE3E70-DF6A-4CC2-9E35-9346CEDB8C5A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  <p:pic>
        <p:nvPicPr>
          <p:cNvPr id="20" name="logo_hvit" descr="UiO Segl" hidden="1">
            <a:extLst>
              <a:ext uri="{FF2B5EF4-FFF2-40B4-BE49-F238E27FC236}">
                <a16:creationId xmlns:a16="http://schemas.microsoft.com/office/drawing/2014/main" id="{A35AF58C-1F83-4C12-A068-80E9CC398435}"/>
              </a:ext>
            </a:extLst>
          </p:cNvPr>
          <p:cNvPicPr>
            <a:picLocks noChangeAspect="1"/>
          </p:cNvPicPr>
          <p:nvPr userDrawn="1"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0785613" y="5457092"/>
            <a:ext cx="1025436" cy="1025436"/>
          </a:xfrm>
          <a:prstGeom prst="rect">
            <a:avLst/>
          </a:prstGeom>
        </p:spPr>
      </p:pic>
      <p:pic>
        <p:nvPicPr>
          <p:cNvPr id="21" name="logo_sort" descr="UiO Segl" hidden="1">
            <a:extLst>
              <a:ext uri="{FF2B5EF4-FFF2-40B4-BE49-F238E27FC236}">
                <a16:creationId xmlns:a16="http://schemas.microsoft.com/office/drawing/2014/main" id="{D7BA3FF9-8E23-4D04-8078-E40403A8D745}"/>
              </a:ext>
            </a:extLst>
          </p:cNvPr>
          <p:cNvPicPr>
            <a:picLocks noChangeAspect="1"/>
          </p:cNvPicPr>
          <p:nvPr userDrawn="1"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785614" y="5457093"/>
            <a:ext cx="1025421" cy="1025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350289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rside Fakultet Bilde">
    <p:bg>
      <p:bgPr>
        <a:solidFill>
          <a:schemeClr val="l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A84D768E-AC85-41DD-B1B7-0298BF33163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13" name="Rectangle 12" descr="Bakgrunn">
            <a:extLst>
              <a:ext uri="{FF2B5EF4-FFF2-40B4-BE49-F238E27FC236}">
                <a16:creationId xmlns:a16="http://schemas.microsoft.com/office/drawing/2014/main" id="{CDC2DD76-E94A-435B-BDB4-D10EA8D453D9}"/>
              </a:ext>
            </a:extLst>
          </p:cNvPr>
          <p:cNvSpPr/>
          <p:nvPr userDrawn="1"/>
        </p:nvSpPr>
        <p:spPr>
          <a:xfrm>
            <a:off x="0" y="0"/>
            <a:ext cx="620988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45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E17BAB58-FE9E-48CD-90C1-5A92CD4AF345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D1011A16-94DD-4043-A614-BEC724B6F1F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BC09F072-DFF2-42B8-9221-578EE194D06A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3BBDCC2B-F1B3-4493-BC07-8FE83C70C0E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4" name="Graphic 23" descr="UiO segl">
            <a:extLst>
              <a:ext uri="{FF2B5EF4-FFF2-40B4-BE49-F238E27FC236}">
                <a16:creationId xmlns:a16="http://schemas.microsoft.com/office/drawing/2014/main" id="{EC3480BC-2C3D-4A7E-9C52-40E1CC216EE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9C5D506-67A5-4F89-8560-22F43BCF74AF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6" name="addin_colorbox" hidden="1">
            <a:extLst>
              <a:ext uri="{FF2B5EF4-FFF2-40B4-BE49-F238E27FC236}">
                <a16:creationId xmlns:a16="http://schemas.microsoft.com/office/drawing/2014/main" id="{FCA3E1BC-B669-4110-87EA-FAF1FA6121DD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7" name="addin_title" hidden="1">
            <a:extLst>
              <a:ext uri="{FF2B5EF4-FFF2-40B4-BE49-F238E27FC236}">
                <a16:creationId xmlns:a16="http://schemas.microsoft.com/office/drawing/2014/main" id="{3ED724C7-6D8D-4B02-A942-476103665D4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8" name="addin_text" hidden="1">
            <a:extLst>
              <a:ext uri="{FF2B5EF4-FFF2-40B4-BE49-F238E27FC236}">
                <a16:creationId xmlns:a16="http://schemas.microsoft.com/office/drawing/2014/main" id="{3875A1F9-BE97-453C-A6D3-C2B80FB26DA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9" name="addin_image" hidden="1">
            <a:extLst>
              <a:ext uri="{FF2B5EF4-FFF2-40B4-BE49-F238E27FC236}">
                <a16:creationId xmlns:a16="http://schemas.microsoft.com/office/drawing/2014/main" id="{B74C45E3-A0CF-4E11-99D4-B0A97B5ECA6D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0" name="addin_grouplist" hidden="1">
            <a:extLst>
              <a:ext uri="{FF2B5EF4-FFF2-40B4-BE49-F238E27FC236}">
                <a16:creationId xmlns:a16="http://schemas.microsoft.com/office/drawing/2014/main" id="{E863661C-B13F-46BB-BA71-469E9D5AB327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1" name="addin_logo" hidden="1">
            <a:extLst>
              <a:ext uri="{FF2B5EF4-FFF2-40B4-BE49-F238E27FC236}">
                <a16:creationId xmlns:a16="http://schemas.microsoft.com/office/drawing/2014/main" id="{6B15E5D0-41F1-4B95-AEBC-8FEF29F24DE4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4918201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 hidden="1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379038" y="239167"/>
            <a:ext cx="5075367" cy="2387600"/>
          </a:xfrm>
          <a:solidFill>
            <a:srgbClr val="0000FF">
              <a:alpha val="0"/>
            </a:srgbClr>
          </a:solidFill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 dirty="0"/>
              <a:t>Velg fakultet fra </a:t>
            </a:r>
            <a:r>
              <a:rPr lang="nb-NO" noProof="0" dirty="0" err="1"/>
              <a:t>nedtrekksmenyen</a:t>
            </a:r>
            <a:endParaRPr lang="en-US" noProof="0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D0FDCF8F-A008-4CFD-BFC2-4B8B6F9B51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2127E9DC-8728-47D2-950F-5610AB44AE5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12AB716-EA8C-40F3-9E5E-FADFDE5B68A9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4" name="Date Placeholder 3">
            <a:extLst>
              <a:ext uri="{FF2B5EF4-FFF2-40B4-BE49-F238E27FC236}">
                <a16:creationId xmlns:a16="http://schemas.microsoft.com/office/drawing/2014/main" id="{C0D51CD3-9F1B-45C4-9816-FCEC12A47AF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28" name="Graphic 27" descr="UiO segl">
            <a:extLst>
              <a:ext uri="{FF2B5EF4-FFF2-40B4-BE49-F238E27FC236}">
                <a16:creationId xmlns:a16="http://schemas.microsoft.com/office/drawing/2014/main" id="{AECCD3CC-AC27-4207-85D4-8056C1F5FD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9366813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Fakulte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16BE45C5-2FD6-4365-884E-E7211BA9F811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8FC80015-4906-4750-9E68-18BCB837A81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15063" y="0"/>
            <a:ext cx="5976937" cy="68580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B116A28A-122D-47FC-B20F-2DE6D034FBA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1A99F6BB-7452-4A97-9D6D-C9C80D04D2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5634" y="2283763"/>
            <a:ext cx="5075367" cy="1650530"/>
          </a:xfrm>
        </p:spPr>
        <p:txBody>
          <a:bodyPr anchor="t"/>
          <a:lstStyle>
            <a:lvl1pPr algn="l">
              <a:lnSpc>
                <a:spcPct val="100000"/>
              </a:lnSpc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16F080F3-F66D-44E1-A274-51E675B7D76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2B993451-3DED-457B-B2BA-C0AD678BC4F0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E4C943B6-9D87-4707-9BC0-AB5D348B81A6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5" name="Date Placeholder 3">
            <a:extLst>
              <a:ext uri="{FF2B5EF4-FFF2-40B4-BE49-F238E27FC236}">
                <a16:creationId xmlns:a16="http://schemas.microsoft.com/office/drawing/2014/main" id="{9138817D-ECF3-4F24-AB4D-EE86A7D38EC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E981D0C6-9965-4EA6-835B-007DA74548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1" name="addin_colorlist" hidden="1">
            <a:extLst>
              <a:ext uri="{FF2B5EF4-FFF2-40B4-BE49-F238E27FC236}">
                <a16:creationId xmlns:a16="http://schemas.microsoft.com/office/drawing/2014/main" id="{FB8D8BF6-D27B-473E-8C7F-5564EC4E8842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2" name="addin_colorbox" hidden="1">
            <a:extLst>
              <a:ext uri="{FF2B5EF4-FFF2-40B4-BE49-F238E27FC236}">
                <a16:creationId xmlns:a16="http://schemas.microsoft.com/office/drawing/2014/main" id="{AEA2A8D1-CC8A-49D7-B5F3-4D3D31E797B5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FA762AA7-0630-463D-983A-714A0FDC6D6B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BADFE346-6D41-462E-B93E-8A4581258439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2F05EFBC-3D55-4A55-AC99-18A584A64FD7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22529F69-78C3-4EA5-A8EF-DAED9CFEB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26D5A990-E30B-4E3A-A5A7-8F106A934ECB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27605813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63D537D-BDA7-442F-85CC-77B15D3E9EBA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blipFill dpi="0"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6" name="Text Placeholder 8">
            <a:extLst>
              <a:ext uri="{FF2B5EF4-FFF2-40B4-BE49-F238E27FC236}">
                <a16:creationId xmlns:a16="http://schemas.microsoft.com/office/drawing/2014/main" id="{EA343E91-A7F8-411F-8D9E-AD0CD04545F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5" name="Text Placeholder 4">
            <a:extLst>
              <a:ext uri="{FF2B5EF4-FFF2-40B4-BE49-F238E27FC236}">
                <a16:creationId xmlns:a16="http://schemas.microsoft.com/office/drawing/2014/main" id="{9353483E-A81E-4295-A996-3D67CCCC2E0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A0F37DB2-E675-4E63-AD01-1D4996198F3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AF5E8745-EB5B-4C17-A308-AC6088BCA61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7CB7E83F-937E-4B9E-830A-492432F3A4E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7" name="Date Placeholder 3">
            <a:extLst>
              <a:ext uri="{FF2B5EF4-FFF2-40B4-BE49-F238E27FC236}">
                <a16:creationId xmlns:a16="http://schemas.microsoft.com/office/drawing/2014/main" id="{B8980526-4F9F-495D-A07D-8D82934AE66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9BE98BF2-9E12-4468-BCAE-2A3B441A6E89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569172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Farge/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14" name="Content Placeholder 17">
            <a:extLst>
              <a:ext uri="{FF2B5EF4-FFF2-40B4-BE49-F238E27FC236}">
                <a16:creationId xmlns:a16="http://schemas.microsoft.com/office/drawing/2014/main" id="{F839063B-4438-46C0-A11A-618196F76696}"/>
              </a:ext>
            </a:extLst>
          </p:cNvPr>
          <p:cNvSpPr>
            <a:spLocks noGrp="1"/>
          </p:cNvSpPr>
          <p:nvPr>
            <p:ph sz="quarter" idx="12" hasCustomPrompt="1"/>
          </p:nvPr>
        </p:nvSpPr>
        <p:spPr>
          <a:xfrm>
            <a:off x="6209880" y="0"/>
            <a:ext cx="5982120" cy="6858000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25" name="Text Placeholder 8">
            <a:extLst>
              <a:ext uri="{FF2B5EF4-FFF2-40B4-BE49-F238E27FC236}">
                <a16:creationId xmlns:a16="http://schemas.microsoft.com/office/drawing/2014/main" id="{542A6449-D96E-414F-A604-C4E12FC569E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E20FF9-F861-400C-878F-01B66486016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79038" y="653143"/>
            <a:ext cx="5075367" cy="1973624"/>
          </a:xfrm>
        </p:spPr>
        <p:txBody>
          <a:bodyPr/>
          <a:lstStyle>
            <a:lvl1pPr marL="0" indent="0">
              <a:buNone/>
              <a:defRPr lang="en-US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sz="450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Navn på institutt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D729F8AC-6A5E-427F-BADE-EA072C6164CF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7" name="Text Placeholder 8">
            <a:extLst>
              <a:ext uri="{FF2B5EF4-FFF2-40B4-BE49-F238E27FC236}">
                <a16:creationId xmlns:a16="http://schemas.microsoft.com/office/drawing/2014/main" id="{548DDD7D-1EE4-480A-9DFC-6999E44EAAF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94EC4BF0-912D-4C74-897D-7058B1C43F4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4387C63E-1139-41C5-A5DA-C7934430189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0" name="Graphic 29" descr="UiO segl">
            <a:extLst>
              <a:ext uri="{FF2B5EF4-FFF2-40B4-BE49-F238E27FC236}">
                <a16:creationId xmlns:a16="http://schemas.microsoft.com/office/drawing/2014/main" id="{6E45B275-2917-4791-9D93-B119E57F1E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33677782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orside Institutt Uthevet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Text Placeholder 2" descr="Bakgrunn">
            <a:extLst>
              <a:ext uri="{FF2B5EF4-FFF2-40B4-BE49-F238E27FC236}">
                <a16:creationId xmlns:a16="http://schemas.microsoft.com/office/drawing/2014/main" id="{4E3EE5B4-2D44-45E3-B636-1734E02BA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6214641" y="0"/>
            <a:ext cx="5973955" cy="6858000"/>
          </a:xfrm>
          <a:solidFill>
            <a:schemeClr val="accent4"/>
          </a:solidFill>
        </p:spPr>
        <p:txBody>
          <a:bodyPr/>
          <a:lstStyle>
            <a:lvl1pPr marL="0" indent="0">
              <a:buNone/>
              <a:defRPr sz="200">
                <a:solidFill>
                  <a:srgbClr val="010000"/>
                </a:solidFill>
              </a:defRPr>
            </a:lvl1pPr>
          </a:lstStyle>
          <a:p>
            <a:pPr lvl="0"/>
            <a:r>
              <a:rPr lang="en-US" dirty="0"/>
              <a:t> </a:t>
            </a:r>
          </a:p>
        </p:txBody>
      </p:sp>
      <p:sp>
        <p:nvSpPr>
          <p:cNvPr id="25" name="Picture Placeholder 2">
            <a:extLst>
              <a:ext uri="{FF2B5EF4-FFF2-40B4-BE49-F238E27FC236}">
                <a16:creationId xmlns:a16="http://schemas.microsoft.com/office/drawing/2014/main" id="{B080593B-46D5-4272-829F-0AB9BB0A72E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09880" y="0"/>
            <a:ext cx="5982120" cy="6858000"/>
          </a:xfrm>
          <a:prstGeom prst="rect">
            <a:avLst/>
          </a:prstGeom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4" name="Text Placeholder 8">
            <a:extLst>
              <a:ext uri="{FF2B5EF4-FFF2-40B4-BE49-F238E27FC236}">
                <a16:creationId xmlns:a16="http://schemas.microsoft.com/office/drawing/2014/main" id="{AA9DF7D4-90D1-427E-86F5-96B8E6DDF5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82847" y="341458"/>
            <a:ext cx="5071557" cy="207999"/>
          </a:xfrm>
          <a:solidFill>
            <a:srgbClr val="0000FE">
              <a:alpha val="0"/>
            </a:srgbClr>
          </a:solidFill>
        </p:spPr>
        <p:txBody>
          <a:bodyPr/>
          <a:lstStyle>
            <a:lvl1pPr marL="0" indent="0">
              <a:buNone/>
              <a:defRPr sz="1200"/>
            </a:lvl1pPr>
          </a:lstStyle>
          <a:p>
            <a:pPr lvl="0"/>
            <a:r>
              <a:rPr lang="en-US" dirty="0" err="1">
                <a:latin typeface="Arial, sans-serif"/>
              </a:rPr>
              <a:t>Velg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fakultet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fra</a:t>
            </a:r>
            <a:r>
              <a:rPr lang="en-US" dirty="0">
                <a:latin typeface="Arial, sans-serif"/>
              </a:rPr>
              <a:t> </a:t>
            </a:r>
            <a:r>
              <a:rPr lang="en-US" dirty="0" err="1">
                <a:latin typeface="Arial, sans-serif"/>
              </a:rPr>
              <a:t>nedtrekksmenyen</a:t>
            </a:r>
            <a:endParaRPr lang="nb-NO" noProof="0" dirty="0"/>
          </a:p>
        </p:txBody>
      </p:sp>
      <p:sp>
        <p:nvSpPr>
          <p:cNvPr id="27" name="Text Placeholder 4">
            <a:extLst>
              <a:ext uri="{FF2B5EF4-FFF2-40B4-BE49-F238E27FC236}">
                <a16:creationId xmlns:a16="http://schemas.microsoft.com/office/drawing/2014/main" id="{05359BE4-B9E6-44C9-994B-4B43BA31858B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379038" y="653143"/>
            <a:ext cx="5075367" cy="1204686"/>
          </a:xfrm>
        </p:spPr>
        <p:txBody>
          <a:bodyPr/>
          <a:lstStyle>
            <a:lvl1pPr marL="0" indent="0">
              <a:buNone/>
              <a:defRPr lang="en-US" sz="2000" kern="1200" dirty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lvl="0"/>
            <a:r>
              <a:rPr lang="nb-NO" dirty="0"/>
              <a:t>Navn på institutt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B8A0E4F-1BA9-45F5-9553-E579F5F1C2D8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379039" y="2302849"/>
            <a:ext cx="5080128" cy="1702414"/>
          </a:xfrm>
        </p:spPr>
        <p:txBody>
          <a:bodyPr/>
          <a:lstStyle>
            <a:lvl1pPr marL="0" indent="0">
              <a:buNone/>
              <a:defRPr sz="4500"/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Text Placeholder 8">
            <a:extLst>
              <a:ext uri="{FF2B5EF4-FFF2-40B4-BE49-F238E27FC236}">
                <a16:creationId xmlns:a16="http://schemas.microsoft.com/office/drawing/2014/main" id="{88EA911F-B545-4F74-AF42-9EC2B355D8F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379038" y="4112581"/>
            <a:ext cx="5080128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Navn Etternavn</a:t>
            </a:r>
            <a:endParaRPr lang="en-US" dirty="0"/>
          </a:p>
        </p:txBody>
      </p:sp>
      <p:sp>
        <p:nvSpPr>
          <p:cNvPr id="28" name="Text Placeholder 8">
            <a:extLst>
              <a:ext uri="{FF2B5EF4-FFF2-40B4-BE49-F238E27FC236}">
                <a16:creationId xmlns:a16="http://schemas.microsoft.com/office/drawing/2014/main" id="{4E55111D-AB70-4D2B-9C10-0B91F296CDF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3800" y="4379312"/>
            <a:ext cx="5075366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Tittel</a:t>
            </a:r>
            <a:endParaRPr lang="en-US" dirty="0"/>
          </a:p>
        </p:txBody>
      </p:sp>
      <p:sp>
        <p:nvSpPr>
          <p:cNvPr id="29" name="Text Placeholder 8">
            <a:extLst>
              <a:ext uri="{FF2B5EF4-FFF2-40B4-BE49-F238E27FC236}">
                <a16:creationId xmlns:a16="http://schemas.microsoft.com/office/drawing/2014/main" id="{1DB45DBF-1D97-4017-83BE-AD48141222A5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383800" y="4646043"/>
            <a:ext cx="5075367" cy="226283"/>
          </a:xfrm>
        </p:spPr>
        <p:txBody>
          <a:bodyPr/>
          <a:lstStyle>
            <a:lvl1pPr marL="0" indent="0">
              <a:buNone/>
              <a:defRPr sz="1750"/>
            </a:lvl1pPr>
          </a:lstStyle>
          <a:p>
            <a:pPr lvl="0"/>
            <a:r>
              <a:rPr lang="nb-NO" dirty="0"/>
              <a:t>Enhet</a:t>
            </a:r>
            <a:endParaRPr lang="en-US" dirty="0"/>
          </a:p>
        </p:txBody>
      </p:sp>
      <p:sp>
        <p:nvSpPr>
          <p:cNvPr id="26" name="Date Placeholder 3">
            <a:extLst>
              <a:ext uri="{FF2B5EF4-FFF2-40B4-BE49-F238E27FC236}">
                <a16:creationId xmlns:a16="http://schemas.microsoft.com/office/drawing/2014/main" id="{88916788-1A25-4BF7-B2F3-11CED5D74CB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79038" y="5135118"/>
            <a:ext cx="5075367" cy="365125"/>
          </a:xfrm>
        </p:spPr>
        <p:txBody>
          <a:bodyPr lIns="0" tIns="0" rIns="0" bIns="0"/>
          <a:lstStyle>
            <a:lvl1pPr>
              <a:defRPr sz="175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pic>
        <p:nvPicPr>
          <p:cNvPr id="31" name="Graphic 30" descr="UiO segl">
            <a:extLst>
              <a:ext uri="{FF2B5EF4-FFF2-40B4-BE49-F238E27FC236}">
                <a16:creationId xmlns:a16="http://schemas.microsoft.com/office/drawing/2014/main" id="{27D749C7-8972-4648-8357-FE945BD1129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79038" y="5945262"/>
            <a:ext cx="2078732" cy="538688"/>
          </a:xfrm>
          <a:prstGeom prst="rect">
            <a:avLst/>
          </a:prstGeom>
        </p:spPr>
      </p:pic>
      <p:sp>
        <p:nvSpPr>
          <p:cNvPr id="10" name="addin_colorlist" hidden="1">
            <a:extLst>
              <a:ext uri="{FF2B5EF4-FFF2-40B4-BE49-F238E27FC236}">
                <a16:creationId xmlns:a16="http://schemas.microsoft.com/office/drawing/2014/main" id="{31A16B11-9453-4838-96C7-0B2173D11399}"/>
              </a:ext>
            </a:extLst>
          </p:cNvPr>
          <p:cNvSpPr/>
          <p:nvPr userDrawn="1"/>
        </p:nvSpPr>
        <p:spPr>
          <a:xfrm>
            <a:off x="0" y="-1466578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halv1, halv2, halv3, halv4, halv5, halv6, halv7, halv8</a:t>
            </a:r>
          </a:p>
        </p:txBody>
      </p:sp>
      <p:sp>
        <p:nvSpPr>
          <p:cNvPr id="11" name="addin_colorbox" hidden="1">
            <a:extLst>
              <a:ext uri="{FF2B5EF4-FFF2-40B4-BE49-F238E27FC236}">
                <a16:creationId xmlns:a16="http://schemas.microsoft.com/office/drawing/2014/main" id="{D1415340-24A4-4DEA-BEFB-EEC4384292C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2" name="addin_title" hidden="1">
            <a:extLst>
              <a:ext uri="{FF2B5EF4-FFF2-40B4-BE49-F238E27FC236}">
                <a16:creationId xmlns:a16="http://schemas.microsoft.com/office/drawing/2014/main" id="{9F75B8A5-5BF9-4EC4-8BB6-C6D3F7E34839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9" name="addin_text" hidden="1">
            <a:extLst>
              <a:ext uri="{FF2B5EF4-FFF2-40B4-BE49-F238E27FC236}">
                <a16:creationId xmlns:a16="http://schemas.microsoft.com/office/drawing/2014/main" id="{4E3B39B7-9751-440D-A9AB-82782D8FC8DF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20" name="addin_image" hidden="1">
            <a:extLst>
              <a:ext uri="{FF2B5EF4-FFF2-40B4-BE49-F238E27FC236}">
                <a16:creationId xmlns:a16="http://schemas.microsoft.com/office/drawing/2014/main" id="{9F11CD0A-A270-4DB2-9FCA-BA55A2B1F0DE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21" name="addin_grouplist" hidden="1">
            <a:extLst>
              <a:ext uri="{FF2B5EF4-FFF2-40B4-BE49-F238E27FC236}">
                <a16:creationId xmlns:a16="http://schemas.microsoft.com/office/drawing/2014/main" id="{DB6D9EA2-99A8-4372-A598-0B5D60587726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22" name="addin_logo" hidden="1">
            <a:extLst>
              <a:ext uri="{FF2B5EF4-FFF2-40B4-BE49-F238E27FC236}">
                <a16:creationId xmlns:a16="http://schemas.microsoft.com/office/drawing/2014/main" id="{A4926120-738A-4FCE-960F-FA718D9B088F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537975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1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4F5D4F5D-6A45-4660-B498-EC62A1753CA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002667" y="1768008"/>
            <a:ext cx="5863168" cy="4351338"/>
          </a:xfrm>
          <a:prstGeom prst="rect">
            <a:avLst/>
          </a:prstGeom>
        </p:spPr>
        <p:txBody>
          <a:bodyPr lIns="0" tIns="0" rIns="0" bIns="0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1pPr>
            <a:lvl2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2pPr>
            <a:lvl3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3pPr>
            <a:lvl4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defRPr sz="4501" b="0" i="0" u="none" cap="none">
                <a:solidFill>
                  <a:srgbClr val="000000"/>
                </a:solidFill>
                <a:latin typeface="+mn-lt"/>
              </a:defRPr>
            </a:lvl4pPr>
          </a:lstStyle>
          <a:p>
            <a:pPr lvl="0"/>
            <a:r>
              <a:rPr lang="nb-NO" dirty="0"/>
              <a:t>Punkt A</a:t>
            </a:r>
          </a:p>
          <a:p>
            <a:pPr lvl="0"/>
            <a:r>
              <a:rPr lang="nb-NO" dirty="0"/>
              <a:t>Punkt B</a:t>
            </a:r>
          </a:p>
          <a:p>
            <a:pPr lvl="0"/>
            <a:r>
              <a:rPr lang="nb-NO" dirty="0"/>
              <a:t>Punkt C</a:t>
            </a:r>
          </a:p>
          <a:p>
            <a:pPr lvl="0"/>
            <a:r>
              <a:rPr lang="nb-NO" dirty="0"/>
              <a:t>Punkt D</a:t>
            </a:r>
            <a:endParaRPr lang="en-US" dirty="0"/>
          </a:p>
        </p:txBody>
      </p:sp>
      <p:sp>
        <p:nvSpPr>
          <p:cNvPr id="14" name="Slide Number Placeholder 13">
            <a:extLst>
              <a:ext uri="{FF2B5EF4-FFF2-40B4-BE49-F238E27FC236}">
                <a16:creationId xmlns:a16="http://schemas.microsoft.com/office/drawing/2014/main" id="{F9CB4958-81B1-49B9-BBDA-D042DC89C1F0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0565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sfortegnelse 02">
    <p:bg>
      <p:bgPr>
        <a:solidFill>
          <a:schemeClr val="accent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2933" y="2503593"/>
            <a:ext cx="3717652" cy="1325563"/>
          </a:xfrm>
        </p:spPr>
        <p:txBody>
          <a:bodyPr/>
          <a:lstStyle>
            <a:lvl1pPr>
              <a:defRPr sz="4501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E40B9F-ECB7-4387-A58C-0A496B930AD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4736716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A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36E426CF-9990-43F5-BE14-226088D8A7B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8413844" y="881598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B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20" name="Text Placeholder 2">
            <a:extLst>
              <a:ext uri="{FF2B5EF4-FFF2-40B4-BE49-F238E27FC236}">
                <a16:creationId xmlns:a16="http://schemas.microsoft.com/office/drawing/2014/main" id="{B679225E-A5E2-4DC8-9837-7BCA23C8E40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736715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C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A833A43-18E3-4392-918C-09F8E26D369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413844" y="2527399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D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C23B8277-88D5-4007-B32D-B587FB6C14E8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736714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E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2366E2B9-433F-4D84-9677-520FBB3E32B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8413845" y="4173201"/>
            <a:ext cx="2970013" cy="1528506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buFont typeface="Arial" panose="020B0604020202020204" pitchFamily="34" charset="0"/>
              <a:buChar char="​"/>
              <a:defRPr sz="3001"/>
            </a:lvl1pPr>
            <a:lvl2pPr marL="516835" indent="-123850">
              <a:spcBef>
                <a:spcPts val="1400"/>
              </a:spcBef>
              <a:tabLst/>
              <a:defRPr/>
            </a:lvl2pPr>
          </a:lstStyle>
          <a:p>
            <a:pPr lvl="0"/>
            <a:r>
              <a:rPr lang="nb-NO" noProof="0" dirty="0"/>
              <a:t>Punkt F</a:t>
            </a:r>
          </a:p>
          <a:p>
            <a:pPr lvl="1"/>
            <a:r>
              <a:rPr lang="nb-NO" noProof="0" dirty="0"/>
              <a:t>Second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2"/>
            <a:r>
              <a:rPr lang="nb-NO" noProof="0" dirty="0"/>
              <a:t>Third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3"/>
            <a:r>
              <a:rPr lang="nb-NO" noProof="0" dirty="0" err="1"/>
              <a:t>Fourth</a:t>
            </a:r>
            <a:r>
              <a:rPr lang="nb-NO" noProof="0" dirty="0"/>
              <a:t> </a:t>
            </a:r>
            <a:r>
              <a:rPr lang="nb-NO" noProof="0" dirty="0" err="1"/>
              <a:t>level</a:t>
            </a:r>
            <a:endParaRPr lang="nb-NO" noProof="0" dirty="0"/>
          </a:p>
          <a:p>
            <a:pPr lvl="4"/>
            <a:r>
              <a:rPr lang="nb-NO" noProof="0" dirty="0"/>
              <a:t>Fifth </a:t>
            </a:r>
            <a:r>
              <a:rPr lang="nb-NO" noProof="0" dirty="0" err="1"/>
              <a:t>level</a:t>
            </a:r>
            <a:endParaRPr lang="nb-NO" noProof="0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02B12D4E-956E-456A-B250-54F8DAC4F518}"/>
              </a:ext>
            </a:extLst>
          </p:cNvPr>
          <p:cNvSpPr>
            <a:spLocks noGrp="1"/>
          </p:cNvSpPr>
          <p:nvPr>
            <p:ph type="sldNum" sz="quarter" idx="2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62674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Kapittels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CDBCC00A-19CF-41BF-8147-46CE1C6A77C6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 dirty="0"/>
              <a:t>Trykk - &gt; Sett inn -&gt; Bilde for å endre eller sette inn bilde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545301A6-9B63-4AF8-9A67-C362499DE55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1144304"/>
            <a:ext cx="9144000" cy="1655762"/>
          </a:xfrm>
        </p:spPr>
        <p:txBody>
          <a:bodyPr wrap="none" bIns="0" anchor="b"/>
          <a:lstStyle>
            <a:lvl1pPr marL="0" indent="0" algn="ctr">
              <a:buNone/>
              <a:defRPr sz="1750">
                <a:highlight>
                  <a:srgbClr val="FFFFFF"/>
                </a:highlight>
              </a:defRPr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 noProof="0"/>
              <a:t>Klikk for å redigere undertittelstil i malen</a:t>
            </a:r>
            <a:endParaRPr lang="nb-NO" noProof="0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87DF5643-8F24-4F16-9356-F129900A4A2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3151019"/>
            <a:ext cx="9144000" cy="1878763"/>
          </a:xfrm>
        </p:spPr>
        <p:txBody>
          <a:bodyPr wrap="none" anchor="t"/>
          <a:lstStyle>
            <a:lvl1pPr algn="ctr">
              <a:defRPr sz="4501">
                <a:highlight>
                  <a:srgbClr val="FFFFFF"/>
                </a:highlight>
              </a:defRPr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8" name="Text Placeholder 4" descr="Logo Universitetet i oslo">
            <a:extLst>
              <a:ext uri="{FF2B5EF4-FFF2-40B4-BE49-F238E27FC236}">
                <a16:creationId xmlns:a16="http://schemas.microsoft.com/office/drawing/2014/main" id="{CB6C8A24-C7F7-483C-B347-EFA80560FB0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18" name="Footer Placeholder 4">
            <a:extLst>
              <a:ext uri="{FF2B5EF4-FFF2-40B4-BE49-F238E27FC236}">
                <a16:creationId xmlns:a16="http://schemas.microsoft.com/office/drawing/2014/main" id="{0DAEC6C7-85EA-449B-8EE8-2D97BF53ED2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3" name="Slide Number Placeholder 12">
            <a:extLst>
              <a:ext uri="{FF2B5EF4-FFF2-40B4-BE49-F238E27FC236}">
                <a16:creationId xmlns:a16="http://schemas.microsoft.com/office/drawing/2014/main" id="{283FD976-C7D4-4015-A9BA-91E02E673E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addin_colorlist" hidden="1">
            <a:extLst>
              <a:ext uri="{FF2B5EF4-FFF2-40B4-BE49-F238E27FC236}">
                <a16:creationId xmlns:a16="http://schemas.microsoft.com/office/drawing/2014/main" id="{F6C04A44-E476-4A49-B738-EE2D47D4BAD9}"/>
              </a:ext>
            </a:extLst>
          </p:cNvPr>
          <p:cNvSpPr/>
          <p:nvPr userDrawn="1"/>
        </p:nvSpPr>
        <p:spPr>
          <a:xfrm>
            <a:off x="0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sid1, sid2, sid3, sid4</a:t>
            </a:r>
          </a:p>
        </p:txBody>
      </p:sp>
      <p:sp>
        <p:nvSpPr>
          <p:cNvPr id="10" name="addin_colorbox" hidden="1">
            <a:extLst>
              <a:ext uri="{FF2B5EF4-FFF2-40B4-BE49-F238E27FC236}">
                <a16:creationId xmlns:a16="http://schemas.microsoft.com/office/drawing/2014/main" id="{27C08BAF-0936-474D-B97E-5B57BFE4B3DC}"/>
              </a:ext>
            </a:extLst>
          </p:cNvPr>
          <p:cNvSpPr/>
          <p:nvPr userDrawn="1"/>
        </p:nvSpPr>
        <p:spPr>
          <a:xfrm>
            <a:off x="4973338" y="-1442711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1" name="addin_title" hidden="1">
            <a:extLst>
              <a:ext uri="{FF2B5EF4-FFF2-40B4-BE49-F238E27FC236}">
                <a16:creationId xmlns:a16="http://schemas.microsoft.com/office/drawing/2014/main" id="{CD588095-EB6E-4EE9-A470-1FC6B276AA84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2" name="addin_text" hidden="1">
            <a:extLst>
              <a:ext uri="{FF2B5EF4-FFF2-40B4-BE49-F238E27FC236}">
                <a16:creationId xmlns:a16="http://schemas.microsoft.com/office/drawing/2014/main" id="{01792D08-5194-467E-A9CB-E87CD6F0CF3C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4" name="addin_image" hidden="1">
            <a:extLst>
              <a:ext uri="{FF2B5EF4-FFF2-40B4-BE49-F238E27FC236}">
                <a16:creationId xmlns:a16="http://schemas.microsoft.com/office/drawing/2014/main" id="{7E0FF7D7-FC31-4FA1-B98D-9F5E73E0ED06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5" name="addin_background" hidden="1">
            <a:extLst>
              <a:ext uri="{FF2B5EF4-FFF2-40B4-BE49-F238E27FC236}">
                <a16:creationId xmlns:a16="http://schemas.microsoft.com/office/drawing/2014/main" id="{D73E79DB-AFAF-477A-B39A-3600CE59C832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6" name="addin_logo" hidden="1">
            <a:extLst>
              <a:ext uri="{FF2B5EF4-FFF2-40B4-BE49-F238E27FC236}">
                <a16:creationId xmlns:a16="http://schemas.microsoft.com/office/drawing/2014/main" id="{6D0ECAE0-D83D-477F-8858-4811F35FC31D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addin_logo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5868524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itat 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10FAE04-E853-4650-A24D-5F754E1D5AE2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0" y="0"/>
            <a:ext cx="12191999" cy="6858000"/>
          </a:xfrm>
          <a:prstGeom prst="rect">
            <a:avLst/>
          </a:prstGeom>
          <a:solidFill>
            <a:schemeClr val="accent6"/>
          </a:solidFill>
        </p:spPr>
        <p:txBody>
          <a:bodyPr lIns="0" tIns="0" rIns="0" bIns="0"/>
          <a:lstStyle>
            <a:lvl1pPr>
              <a:buNone/>
              <a:defRPr>
                <a:solidFill>
                  <a:schemeClr val="bg1"/>
                </a:solidFill>
              </a:defRPr>
            </a:lvl1pPr>
          </a:lstStyle>
          <a:p>
            <a:pPr marL="125438" marR="0" lvl="0" indent="-125438" algn="l" defTabSz="914446" rtl="0" eaLnBrk="1" fontAlgn="auto" latinLnBrk="0" hangingPunct="1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nb-NO" dirty="0"/>
              <a:t>Trykk - &gt; Sett inn -&gt; Bilde for å endre eller sette inn bilde</a:t>
            </a:r>
            <a:endParaRPr lang="en-US" dirty="0"/>
          </a:p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524000" y="2057638"/>
            <a:ext cx="9144000" cy="2733991"/>
          </a:xfrm>
        </p:spPr>
        <p:txBody>
          <a:bodyPr anchor="ctr"/>
          <a:lstStyle>
            <a:lvl1pPr algn="ctr">
              <a:lnSpc>
                <a:spcPct val="100000"/>
              </a:lnSpc>
              <a:defRPr sz="4501">
                <a:solidFill>
                  <a:schemeClr val="tx1"/>
                </a:solidFill>
                <a:highlight>
                  <a:srgbClr val="FFFFFF"/>
                </a:highlight>
              </a:defRPr>
            </a:lvl1pPr>
          </a:lstStyle>
          <a:p>
            <a:r>
              <a:rPr lang="nb-NO" noProof="0" dirty="0"/>
              <a:t>Sitat</a:t>
            </a:r>
          </a:p>
        </p:txBody>
      </p:sp>
      <p:sp>
        <p:nvSpPr>
          <p:cNvPr id="11" name="Text Placeholder 4" descr="Logo Universitetet i oslo">
            <a:extLst>
              <a:ext uri="{FF2B5EF4-FFF2-40B4-BE49-F238E27FC236}">
                <a16:creationId xmlns:a16="http://schemas.microsoft.com/office/drawing/2014/main" id="{85E9E616-9857-4793-9543-97601CFB29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  <p:sp>
        <p:nvSpPr>
          <p:cNvPr id="4" name="addin_colorlist" hidden="1">
            <a:extLst>
              <a:ext uri="{FF2B5EF4-FFF2-40B4-BE49-F238E27FC236}">
                <a16:creationId xmlns:a16="http://schemas.microsoft.com/office/drawing/2014/main" id="{3688BA85-E873-4370-B3DC-1DB3D6805327}"/>
              </a:ext>
            </a:extLst>
          </p:cNvPr>
          <p:cNvSpPr/>
          <p:nvPr userDrawn="1"/>
        </p:nvSpPr>
        <p:spPr>
          <a:xfrm>
            <a:off x="2430935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5" name="addin_colorbox" hidden="1">
            <a:extLst>
              <a:ext uri="{FF2B5EF4-FFF2-40B4-BE49-F238E27FC236}">
                <a16:creationId xmlns:a16="http://schemas.microsoft.com/office/drawing/2014/main" id="{01750E1E-149D-4737-BB50-E180FD962100}"/>
              </a:ext>
            </a:extLst>
          </p:cNvPr>
          <p:cNvSpPr/>
          <p:nvPr userDrawn="1"/>
        </p:nvSpPr>
        <p:spPr>
          <a:xfrm>
            <a:off x="486187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6" name="addin_title" hidden="1">
            <a:extLst>
              <a:ext uri="{FF2B5EF4-FFF2-40B4-BE49-F238E27FC236}">
                <a16:creationId xmlns:a16="http://schemas.microsoft.com/office/drawing/2014/main" id="{8A95C1E6-41C2-4B63-A678-1197B885A271}"/>
              </a:ext>
            </a:extLst>
          </p:cNvPr>
          <p:cNvSpPr/>
          <p:nvPr userDrawn="1"/>
        </p:nvSpPr>
        <p:spPr>
          <a:xfrm>
            <a:off x="9723740" y="-15126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7" name="addin_text" hidden="1">
            <a:extLst>
              <a:ext uri="{FF2B5EF4-FFF2-40B4-BE49-F238E27FC236}">
                <a16:creationId xmlns:a16="http://schemas.microsoft.com/office/drawing/2014/main" id="{88900728-1D9A-4CFE-BD46-77F03BBF6825}"/>
              </a:ext>
            </a:extLst>
          </p:cNvPr>
          <p:cNvSpPr/>
          <p:nvPr userDrawn="1"/>
        </p:nvSpPr>
        <p:spPr>
          <a:xfrm>
            <a:off x="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8" name="addin_image" hidden="1">
            <a:extLst>
              <a:ext uri="{FF2B5EF4-FFF2-40B4-BE49-F238E27FC236}">
                <a16:creationId xmlns:a16="http://schemas.microsoft.com/office/drawing/2014/main" id="{71F63DE9-1A9D-416E-8BF1-5DDBAC2C3665}"/>
              </a:ext>
            </a:extLst>
          </p:cNvPr>
          <p:cNvSpPr/>
          <p:nvPr userDrawn="1"/>
        </p:nvSpPr>
        <p:spPr>
          <a:xfrm>
            <a:off x="2505076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9" name="addin_grouplist" hidden="1">
            <a:extLst>
              <a:ext uri="{FF2B5EF4-FFF2-40B4-BE49-F238E27FC236}">
                <a16:creationId xmlns:a16="http://schemas.microsoft.com/office/drawing/2014/main" id="{55453450-7C5E-47ED-8FB9-95BB5C190194}"/>
              </a:ext>
            </a:extLst>
          </p:cNvPr>
          <p:cNvSpPr/>
          <p:nvPr userDrawn="1"/>
        </p:nvSpPr>
        <p:spPr>
          <a:xfrm>
            <a:off x="4973338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0" name="addin_background" hidden="1">
            <a:extLst>
              <a:ext uri="{FF2B5EF4-FFF2-40B4-BE49-F238E27FC236}">
                <a16:creationId xmlns:a16="http://schemas.microsoft.com/office/drawing/2014/main" id="{19DE1B7D-2015-4D3D-81DA-BE1C0B884B8C}"/>
              </a:ext>
            </a:extLst>
          </p:cNvPr>
          <p:cNvSpPr/>
          <p:nvPr userDrawn="1"/>
        </p:nvSpPr>
        <p:spPr>
          <a:xfrm>
            <a:off x="7441600" y="-8611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  <p:sp>
        <p:nvSpPr>
          <p:cNvPr id="12" name="addin_colorlist" hidden="1">
            <a:extLst>
              <a:ext uri="{FF2B5EF4-FFF2-40B4-BE49-F238E27FC236}">
                <a16:creationId xmlns:a16="http://schemas.microsoft.com/office/drawing/2014/main" id="{2DACBF1F-1831-46CB-8E94-DAC5CC4C8A53}"/>
              </a:ext>
            </a:extLst>
          </p:cNvPr>
          <p:cNvSpPr/>
          <p:nvPr userDrawn="1"/>
        </p:nvSpPr>
        <p:spPr>
          <a:xfrm>
            <a:off x="2583335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/>
              <a:t>sitk1, sitk2, sitk3</a:t>
            </a:r>
          </a:p>
        </p:txBody>
      </p:sp>
      <p:sp>
        <p:nvSpPr>
          <p:cNvPr id="13" name="addin_colorbox" hidden="1">
            <a:extLst>
              <a:ext uri="{FF2B5EF4-FFF2-40B4-BE49-F238E27FC236}">
                <a16:creationId xmlns:a16="http://schemas.microsoft.com/office/drawing/2014/main" id="{08780C0B-BBD9-4BF7-B461-4D609C762B61}"/>
              </a:ext>
            </a:extLst>
          </p:cNvPr>
          <p:cNvSpPr/>
          <p:nvPr userDrawn="1"/>
        </p:nvSpPr>
        <p:spPr>
          <a:xfrm>
            <a:off x="501427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addin_colorbox</a:t>
            </a:r>
            <a:endParaRPr lang="nb-NO" dirty="0"/>
          </a:p>
        </p:txBody>
      </p:sp>
      <p:sp>
        <p:nvSpPr>
          <p:cNvPr id="14" name="addin_title" hidden="1">
            <a:extLst>
              <a:ext uri="{FF2B5EF4-FFF2-40B4-BE49-F238E27FC236}">
                <a16:creationId xmlns:a16="http://schemas.microsoft.com/office/drawing/2014/main" id="{3E5FC6D0-29E6-4763-9016-B07C6C2F674E}"/>
              </a:ext>
            </a:extLst>
          </p:cNvPr>
          <p:cNvSpPr/>
          <p:nvPr userDrawn="1"/>
        </p:nvSpPr>
        <p:spPr>
          <a:xfrm>
            <a:off x="9876140" y="-1360209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addin_title</a:t>
            </a:r>
            <a:endParaRPr lang="nb-NO" dirty="0"/>
          </a:p>
        </p:txBody>
      </p:sp>
      <p:sp>
        <p:nvSpPr>
          <p:cNvPr id="15" name="addin_text" hidden="1">
            <a:extLst>
              <a:ext uri="{FF2B5EF4-FFF2-40B4-BE49-F238E27FC236}">
                <a16:creationId xmlns:a16="http://schemas.microsoft.com/office/drawing/2014/main" id="{E5048523-44FB-402D-AF9A-189895D758AB}"/>
              </a:ext>
            </a:extLst>
          </p:cNvPr>
          <p:cNvSpPr/>
          <p:nvPr userDrawn="1"/>
        </p:nvSpPr>
        <p:spPr>
          <a:xfrm>
            <a:off x="1524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addin_text</a:t>
            </a:r>
            <a:endParaRPr lang="nb-NO" dirty="0"/>
          </a:p>
        </p:txBody>
      </p:sp>
      <p:sp>
        <p:nvSpPr>
          <p:cNvPr id="16" name="addin_image" hidden="1">
            <a:extLst>
              <a:ext uri="{FF2B5EF4-FFF2-40B4-BE49-F238E27FC236}">
                <a16:creationId xmlns:a16="http://schemas.microsoft.com/office/drawing/2014/main" id="{4EBCC3D3-FB5E-4C44-BD2A-4765289129B6}"/>
              </a:ext>
            </a:extLst>
          </p:cNvPr>
          <p:cNvSpPr/>
          <p:nvPr userDrawn="1"/>
        </p:nvSpPr>
        <p:spPr>
          <a:xfrm>
            <a:off x="2657476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dirty="0" err="1"/>
              <a:t>addin_image</a:t>
            </a:r>
            <a:endParaRPr lang="nb-NO" dirty="0"/>
          </a:p>
        </p:txBody>
      </p:sp>
      <p:sp>
        <p:nvSpPr>
          <p:cNvPr id="17" name="addin_grouplist" hidden="1">
            <a:extLst>
              <a:ext uri="{FF2B5EF4-FFF2-40B4-BE49-F238E27FC236}">
                <a16:creationId xmlns:a16="http://schemas.microsoft.com/office/drawing/2014/main" id="{A21182DD-62B1-48E3-8A1E-30E0E49F8581}"/>
              </a:ext>
            </a:extLst>
          </p:cNvPr>
          <p:cNvSpPr/>
          <p:nvPr userDrawn="1"/>
        </p:nvSpPr>
        <p:spPr>
          <a:xfrm>
            <a:off x="5125738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SkiftBakgrunnGroup</a:t>
            </a:r>
            <a:endParaRPr lang="nb-NO" dirty="0"/>
          </a:p>
        </p:txBody>
      </p:sp>
      <p:sp>
        <p:nvSpPr>
          <p:cNvPr id="18" name="addin_background" hidden="1">
            <a:extLst>
              <a:ext uri="{FF2B5EF4-FFF2-40B4-BE49-F238E27FC236}">
                <a16:creationId xmlns:a16="http://schemas.microsoft.com/office/drawing/2014/main" id="{DA65AA7C-2435-43EC-9E54-A952934DE561}"/>
              </a:ext>
            </a:extLst>
          </p:cNvPr>
          <p:cNvSpPr/>
          <p:nvPr userDrawn="1"/>
        </p:nvSpPr>
        <p:spPr>
          <a:xfrm>
            <a:off x="7594000" y="-708700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 sz="900" kern="1200" dirty="0" err="1">
                <a:solidFill>
                  <a:schemeClr val="lt1"/>
                </a:solidFill>
                <a:latin typeface="+mn-lt"/>
                <a:ea typeface="+mn-ea"/>
                <a:cs typeface="+mn-cs"/>
              </a:rPr>
              <a:t>Addin_background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3314716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 tekstboks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18" name="Content Placeholder 3">
            <a:extLst>
              <a:ext uri="{FF2B5EF4-FFF2-40B4-BE49-F238E27FC236}">
                <a16:creationId xmlns:a16="http://schemas.microsoft.com/office/drawing/2014/main" id="{387AD4FF-2A17-41D2-9989-72E3EE53EDB7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9" y="1704042"/>
            <a:ext cx="11431663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82207EF-1A49-4BEC-B35C-772E1E2EFECD}"/>
              </a:ext>
            </a:extLst>
          </p:cNvPr>
          <p:cNvSpPr>
            <a:spLocks noGrp="1"/>
          </p:cNvSpPr>
          <p:nvPr>
            <p:ph type="ftr" sz="quarter" idx="32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3134CF4-4951-4824-A36D-2B6BAEF472C0}"/>
              </a:ext>
            </a:extLst>
          </p:cNvPr>
          <p:cNvSpPr>
            <a:spLocks noGrp="1"/>
          </p:cNvSpPr>
          <p:nvPr>
            <p:ph type="sldNum" sz="quarter" idx="33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914418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tekstbokser med under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469089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E8C4F134-43A3-438E-88E2-D8FF0EDE7A13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70" y="1704042"/>
            <a:ext cx="5469088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4003BB-F04C-4A8B-BC54-5FDD5D30356E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41" y="1003335"/>
            <a:ext cx="5469089" cy="494749"/>
          </a:xfrm>
        </p:spPr>
        <p:txBody>
          <a:bodyPr/>
          <a:lstStyle>
            <a:lvl1pPr marL="0" indent="0"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Content Placeholder 3">
            <a:extLst>
              <a:ext uri="{FF2B5EF4-FFF2-40B4-BE49-F238E27FC236}">
                <a16:creationId xmlns:a16="http://schemas.microsoft.com/office/drawing/2014/main" id="{A0524D80-7434-47CB-8898-52900F44078A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41" y="1704042"/>
            <a:ext cx="5469089" cy="4354851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7AAA207-8E55-477B-AF05-92D6F597A5B7}"/>
              </a:ext>
            </a:extLst>
          </p:cNvPr>
          <p:cNvSpPr>
            <a:spLocks noGrp="1"/>
          </p:cNvSpPr>
          <p:nvPr>
            <p:ph type="ftr" sz="quarter" idx="34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FA7972B2-D533-401B-8556-469D52E0F4DD}"/>
              </a:ext>
            </a:extLst>
          </p:cNvPr>
          <p:cNvSpPr>
            <a:spLocks noGrp="1"/>
          </p:cNvSpPr>
          <p:nvPr>
            <p:ph type="sldNum" sz="quarter" idx="35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001611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e høy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7659098" y="371518"/>
            <a:ext cx="4152735" cy="5325998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8" name="Text Placeholder 12">
            <a:extLst>
              <a:ext uri="{FF2B5EF4-FFF2-40B4-BE49-F238E27FC236}">
                <a16:creationId xmlns:a16="http://schemas.microsoft.com/office/drawing/2014/main" id="{51192628-F328-404D-8EFE-7A0B924C214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59097" y="5875993"/>
            <a:ext cx="4152735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700DEDF7-A715-4410-ACF2-29795822FE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5715831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9" name="Subtitle 2">
            <a:extLst>
              <a:ext uri="{FF2B5EF4-FFF2-40B4-BE49-F238E27FC236}">
                <a16:creationId xmlns:a16="http://schemas.microsoft.com/office/drawing/2014/main" id="{F0A05AF4-63D3-4127-BC34-6BD82C03AF3F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5715831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9" y="1704042"/>
            <a:ext cx="5715831" cy="4354559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9125386-EE30-45FB-BA78-8A032E308E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9986184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19F22D83-B5FE-4078-A904-43A0015893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B44269EB-52A0-4947-98BF-6FDC43498788}"/>
              </a:ext>
            </a:extLst>
          </p:cNvPr>
          <p:cNvSpPr>
            <a:spLocks noGrp="1"/>
          </p:cNvSpPr>
          <p:nvPr>
            <p:ph sz="quarter" idx="28"/>
          </p:nvPr>
        </p:nvSpPr>
        <p:spPr>
          <a:xfrm>
            <a:off x="380168" y="1180008"/>
            <a:ext cx="11431664" cy="4720030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Tx/>
              <a:buNone/>
              <a:defRPr sz="1500" b="0" i="0" u="none" cap="none">
                <a:solidFill>
                  <a:srgbClr val="000000"/>
                </a:solidFill>
                <a:latin typeface="+mn-lt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677B9B8B-41DA-40B7-A3EE-81571DB48AF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70157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tekstbokser med ingres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Title 1">
            <a:extLst>
              <a:ext uri="{FF2B5EF4-FFF2-40B4-BE49-F238E27FC236}">
                <a16:creationId xmlns:a16="http://schemas.microsoft.com/office/drawing/2014/main" id="{E1DAFF44-670E-4F4C-85A7-C39E379A89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53454CC-87E9-4EB8-A148-E8917C513AF2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9B68EB7-26DD-44B0-B503-B133010AD6D9}"/>
              </a:ext>
            </a:extLst>
          </p:cNvPr>
          <p:cNvSpPr>
            <a:spLocks noGrp="1"/>
          </p:cNvSpPr>
          <p:nvPr>
            <p:ph type="body" sz="quarter" idx="29"/>
          </p:nvPr>
        </p:nvSpPr>
        <p:spPr>
          <a:xfrm>
            <a:off x="379851" y="1710199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4" name="Content Placeholder 23">
            <a:extLst>
              <a:ext uri="{FF2B5EF4-FFF2-40B4-BE49-F238E27FC236}">
                <a16:creationId xmlns:a16="http://schemas.microsoft.com/office/drawing/2014/main" id="{F24F2E76-C57A-43E9-AE90-9A5885C83A59}"/>
              </a:ext>
            </a:extLst>
          </p:cNvPr>
          <p:cNvSpPr>
            <a:spLocks noGrp="1"/>
          </p:cNvSpPr>
          <p:nvPr>
            <p:ph sz="quarter" idx="36"/>
          </p:nvPr>
        </p:nvSpPr>
        <p:spPr>
          <a:xfrm>
            <a:off x="377360" y="2793528"/>
            <a:ext cx="352431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6" name="Text Placeholder 21">
            <a:extLst>
              <a:ext uri="{FF2B5EF4-FFF2-40B4-BE49-F238E27FC236}">
                <a16:creationId xmlns:a16="http://schemas.microsoft.com/office/drawing/2014/main" id="{04FE8AE5-898D-4838-B222-D9178BD54890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3871769-9C00-4F59-9847-667CD9B433BA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4333841" y="1720927"/>
            <a:ext cx="352431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3" name="Content Placeholder 22">
            <a:extLst>
              <a:ext uri="{FF2B5EF4-FFF2-40B4-BE49-F238E27FC236}">
                <a16:creationId xmlns:a16="http://schemas.microsoft.com/office/drawing/2014/main" id="{3FA1C9B2-210C-4D25-800A-903735EC531A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4333839" y="2793528"/>
            <a:ext cx="3524320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34C1ED4-971E-4006-9901-E3C5A2D1AD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17F28ED8-40A8-43F5-9C35-FA0A7A4B7B0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>
          <a:xfrm>
            <a:off x="8287513" y="1710199"/>
            <a:ext cx="3524639" cy="81535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18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25" name="Content Placeholder 24">
            <a:extLst>
              <a:ext uri="{FF2B5EF4-FFF2-40B4-BE49-F238E27FC236}">
                <a16:creationId xmlns:a16="http://schemas.microsoft.com/office/drawing/2014/main" id="{920B93BE-FC97-4838-B295-13DE19DE7FB1}"/>
              </a:ext>
            </a:extLst>
          </p:cNvPr>
          <p:cNvSpPr>
            <a:spLocks noGrp="1"/>
          </p:cNvSpPr>
          <p:nvPr>
            <p:ph sz="quarter" idx="37"/>
          </p:nvPr>
        </p:nvSpPr>
        <p:spPr>
          <a:xfrm>
            <a:off x="8284385" y="2793528"/>
            <a:ext cx="3524639" cy="2875433"/>
          </a:xfrm>
          <a:prstGeom prst="rect">
            <a:avLst/>
          </a:prstGeom>
        </p:spPr>
        <p:txBody>
          <a:bodyPr lIns="0" tIns="0" rIns="0" bIns="0"/>
          <a:lstStyle>
            <a:lvl1pPr marL="125438" indent="-125438" algn="l">
              <a:lnSpc>
                <a:spcPct val="100000"/>
              </a:lnSpc>
              <a:spcBef>
                <a:spcPts val="115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1pPr>
            <a:lvl2pPr marL="685834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2pPr>
            <a:lvl3pPr marL="1143057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3pPr>
            <a:lvl4pPr marL="1600280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4pPr>
            <a:lvl5pPr marL="2057503" indent="-228611" algn="l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Font typeface="Arial" panose="020B0604020202020204" pitchFamily="34" charset="0"/>
              <a:buChar char="•"/>
              <a:defRPr sz="2400" b="0" i="0" u="none" cap="none">
                <a:solidFill>
                  <a:srgbClr val="000000"/>
                </a:solidFill>
                <a:latin typeface="+mn-lt"/>
              </a:defRPr>
            </a:lvl5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3EB74F5A-3F59-4167-9DC8-330443F355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0715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1794FAB1-D6B5-4A8A-91E4-BEB7326ADF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37" name="Picture Placeholder 4">
            <a:extLst>
              <a:ext uri="{FF2B5EF4-FFF2-40B4-BE49-F238E27FC236}">
                <a16:creationId xmlns:a16="http://schemas.microsoft.com/office/drawing/2014/main" id="{8DB62B9B-DA6F-4B28-8109-CB17B37FC575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380168" y="1002716"/>
            <a:ext cx="3558980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5" name="Text Placeholder 21">
            <a:extLst>
              <a:ext uri="{FF2B5EF4-FFF2-40B4-BE49-F238E27FC236}">
                <a16:creationId xmlns:a16="http://schemas.microsoft.com/office/drawing/2014/main" id="{D77A5E11-842C-4FB6-815C-DFB3ABB62700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81050" y="2604949"/>
            <a:ext cx="3558098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6" name="Content Placeholder 3">
            <a:extLst>
              <a:ext uri="{FF2B5EF4-FFF2-40B4-BE49-F238E27FC236}">
                <a16:creationId xmlns:a16="http://schemas.microsoft.com/office/drawing/2014/main" id="{608D3BA1-A495-4A81-AEDF-108083B425F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34" name="Picture Placeholder 4">
            <a:extLst>
              <a:ext uri="{FF2B5EF4-FFF2-40B4-BE49-F238E27FC236}">
                <a16:creationId xmlns:a16="http://schemas.microsoft.com/office/drawing/2014/main" id="{8DBA5C73-7C13-4B90-AB3C-33800055D04C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19317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32" name="Text Placeholder 21">
            <a:extLst>
              <a:ext uri="{FF2B5EF4-FFF2-40B4-BE49-F238E27FC236}">
                <a16:creationId xmlns:a16="http://schemas.microsoft.com/office/drawing/2014/main" id="{A5F10688-3BD3-4100-93E4-DF84C9CFDBE2}"/>
              </a:ext>
            </a:extLst>
          </p:cNvPr>
          <p:cNvSpPr>
            <a:spLocks noGrp="1"/>
          </p:cNvSpPr>
          <p:nvPr>
            <p:ph type="body" sz="quarter" idx="25"/>
          </p:nvPr>
        </p:nvSpPr>
        <p:spPr>
          <a:xfrm>
            <a:off x="4322127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3" name="Content Placeholder 3">
            <a:extLst>
              <a:ext uri="{FF2B5EF4-FFF2-40B4-BE49-F238E27FC236}">
                <a16:creationId xmlns:a16="http://schemas.microsoft.com/office/drawing/2014/main" id="{3F640CBC-9652-48BE-BF08-FD238D950C8A}"/>
              </a:ext>
            </a:extLst>
          </p:cNvPr>
          <p:cNvSpPr>
            <a:spLocks noGrp="1"/>
          </p:cNvSpPr>
          <p:nvPr>
            <p:ph sz="half" idx="26"/>
          </p:nvPr>
        </p:nvSpPr>
        <p:spPr>
          <a:xfrm>
            <a:off x="4316509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4" name="Picture Placeholder 4">
            <a:extLst>
              <a:ext uri="{FF2B5EF4-FFF2-40B4-BE49-F238E27FC236}">
                <a16:creationId xmlns:a16="http://schemas.microsoft.com/office/drawing/2014/main" id="{A93925D5-5699-4BE0-AEE8-00634046ACB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8255658" y="1002716"/>
            <a:ext cx="3556173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58468" y="2604949"/>
            <a:ext cx="3553363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8252851" y="3302287"/>
            <a:ext cx="3612984" cy="2366672"/>
          </a:xfrm>
        </p:spPr>
        <p:txBody>
          <a:bodyPr/>
          <a:lstStyle>
            <a:lvl1pPr>
              <a:defRPr sz="2400"/>
            </a:lvl1pPr>
            <a:lvl2pPr>
              <a:defRPr sz="2400"/>
            </a:lvl2pPr>
            <a:lvl3pPr>
              <a:defRPr sz="2400"/>
            </a:lvl3pPr>
            <a:lvl4pPr>
              <a:defRPr sz="2400"/>
            </a:lvl4pPr>
            <a:lvl5pPr>
              <a:defRPr sz="24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36D8A58-B677-4BBF-8564-3532CB713FA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84599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tekstboks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>
            <a:extLst>
              <a:ext uri="{FF2B5EF4-FFF2-40B4-BE49-F238E27FC236}">
                <a16:creationId xmlns:a16="http://schemas.microsoft.com/office/drawing/2014/main" id="{56C04064-582F-4194-A0D4-8D33390FD5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47" name="Subtitle 2">
            <a:extLst>
              <a:ext uri="{FF2B5EF4-FFF2-40B4-BE49-F238E27FC236}">
                <a16:creationId xmlns:a16="http://schemas.microsoft.com/office/drawing/2014/main" id="{A3A431AF-BD4A-47F9-9ACD-109F83F1426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46" name="Text Placeholder 21">
            <a:extLst>
              <a:ext uri="{FF2B5EF4-FFF2-40B4-BE49-F238E27FC236}">
                <a16:creationId xmlns:a16="http://schemas.microsoft.com/office/drawing/2014/main" id="{B72D2E40-18A8-4D11-A79B-F130A143E05C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38016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5" name="Content Placeholder 3">
            <a:extLst>
              <a:ext uri="{FF2B5EF4-FFF2-40B4-BE49-F238E27FC236}">
                <a16:creationId xmlns:a16="http://schemas.microsoft.com/office/drawing/2014/main" id="{FBF46E5C-C7CD-4024-B778-D17BB07C10CB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4" name="Text Placeholder 21">
            <a:extLst>
              <a:ext uri="{FF2B5EF4-FFF2-40B4-BE49-F238E27FC236}">
                <a16:creationId xmlns:a16="http://schemas.microsoft.com/office/drawing/2014/main" id="{3E2AF5D0-334B-4117-BADC-AC9D08C21C55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3303806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3" name="Content Placeholder 3">
            <a:extLst>
              <a:ext uri="{FF2B5EF4-FFF2-40B4-BE49-F238E27FC236}">
                <a16:creationId xmlns:a16="http://schemas.microsoft.com/office/drawing/2014/main" id="{542EDCC5-87FC-4341-AA76-9AE955848C54}"/>
              </a:ext>
            </a:extLst>
          </p:cNvPr>
          <p:cNvSpPr>
            <a:spLocks noGrp="1"/>
          </p:cNvSpPr>
          <p:nvPr>
            <p:ph sz="half" idx="27"/>
          </p:nvPr>
        </p:nvSpPr>
        <p:spPr>
          <a:xfrm>
            <a:off x="3303806" y="2307943"/>
            <a:ext cx="2703713" cy="3361015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B6D298D6-0193-4F36-B987-5B03BFD64A7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6205962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1" name="Content Placeholder 3">
            <a:extLst>
              <a:ext uri="{FF2B5EF4-FFF2-40B4-BE49-F238E27FC236}">
                <a16:creationId xmlns:a16="http://schemas.microsoft.com/office/drawing/2014/main" id="{E25FBBCD-FAB3-496C-9023-BEA9649A7EA4}"/>
              </a:ext>
            </a:extLst>
          </p:cNvPr>
          <p:cNvSpPr>
            <a:spLocks noGrp="1"/>
          </p:cNvSpPr>
          <p:nvPr>
            <p:ph sz="half" idx="25"/>
          </p:nvPr>
        </p:nvSpPr>
        <p:spPr>
          <a:xfrm>
            <a:off x="6205962" y="2307944"/>
            <a:ext cx="2703713" cy="3361014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Text Placeholder 21">
            <a:extLst>
              <a:ext uri="{FF2B5EF4-FFF2-40B4-BE49-F238E27FC236}">
                <a16:creationId xmlns:a16="http://schemas.microsoft.com/office/drawing/2014/main" id="{84EBD52D-9372-4482-9683-865699B9658F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9108118" y="1570739"/>
            <a:ext cx="2703713" cy="494749"/>
          </a:xfrm>
        </p:spPr>
        <p:txBody>
          <a:bodyPr anchor="ctr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108118" y="2307943"/>
            <a:ext cx="2703713" cy="3361013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AE5EE307-16A7-4BB4-826C-FE03F2BC5A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11089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re bilder top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itle 1">
            <a:extLst>
              <a:ext uri="{FF2B5EF4-FFF2-40B4-BE49-F238E27FC236}">
                <a16:creationId xmlns:a16="http://schemas.microsoft.com/office/drawing/2014/main" id="{7F856006-F837-40CC-A206-116358E515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1" name="Picture Placeholder 4">
            <a:extLst>
              <a:ext uri="{FF2B5EF4-FFF2-40B4-BE49-F238E27FC236}">
                <a16:creationId xmlns:a16="http://schemas.microsoft.com/office/drawing/2014/main" id="{DC80BDF2-BFAE-4432-9B71-EC93BBDB264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8016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11FE7522-682F-43A2-922B-D0B51A4624B9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2604949"/>
            <a:ext cx="2716858" cy="494749"/>
          </a:xfrm>
        </p:spPr>
        <p:txBody>
          <a:bodyPr anchor="t"/>
          <a:lstStyle>
            <a:lvl1pPr marL="0" indent="0" algn="l">
              <a:buNone/>
              <a:defRPr sz="15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30" name="Content Placeholder 3">
            <a:extLst>
              <a:ext uri="{FF2B5EF4-FFF2-40B4-BE49-F238E27FC236}">
                <a16:creationId xmlns:a16="http://schemas.microsoft.com/office/drawing/2014/main" id="{480D74DD-4A50-49DD-9306-A23A22079643}"/>
              </a:ext>
            </a:extLst>
          </p:cNvPr>
          <p:cNvSpPr>
            <a:spLocks noGrp="1"/>
          </p:cNvSpPr>
          <p:nvPr>
            <p:ph sz="half" idx="30"/>
          </p:nvPr>
        </p:nvSpPr>
        <p:spPr>
          <a:xfrm>
            <a:off x="380167" y="3292760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E388075E-3AFC-4298-92EB-455858EE4D00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3286577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C5EE1A38-0897-4573-99F1-2AAFFB9267F8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28657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Content Placeholder 3">
            <a:extLst>
              <a:ext uri="{FF2B5EF4-FFF2-40B4-BE49-F238E27FC236}">
                <a16:creationId xmlns:a16="http://schemas.microsoft.com/office/drawing/2014/main" id="{71E44F0B-F496-4E85-AC77-361685F3DAE7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28657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5" name="Picture Placeholder 4">
            <a:extLst>
              <a:ext uri="{FF2B5EF4-FFF2-40B4-BE49-F238E27FC236}">
                <a16:creationId xmlns:a16="http://schemas.microsoft.com/office/drawing/2014/main" id="{3D1BDEE6-8393-45A2-903D-6459074B30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2988" y="1002716"/>
            <a:ext cx="2716859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D7B525A-A39D-4409-889F-3E50319F94F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192988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8" name="Content Placeholder 3">
            <a:extLst>
              <a:ext uri="{FF2B5EF4-FFF2-40B4-BE49-F238E27FC236}">
                <a16:creationId xmlns:a16="http://schemas.microsoft.com/office/drawing/2014/main" id="{A3C6FFF7-1BD6-4C2E-949A-7AEAD2340CC4}"/>
              </a:ext>
            </a:extLst>
          </p:cNvPr>
          <p:cNvSpPr>
            <a:spLocks noGrp="1"/>
          </p:cNvSpPr>
          <p:nvPr>
            <p:ph sz="half" idx="28"/>
          </p:nvPr>
        </p:nvSpPr>
        <p:spPr>
          <a:xfrm>
            <a:off x="6192988" y="3292761"/>
            <a:ext cx="2716858" cy="2376198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9094974" y="1040821"/>
            <a:ext cx="2716858" cy="1523583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6" name="Text Placeholder 21">
            <a:extLst>
              <a:ext uri="{FF2B5EF4-FFF2-40B4-BE49-F238E27FC236}">
                <a16:creationId xmlns:a16="http://schemas.microsoft.com/office/drawing/2014/main" id="{22AA6F0B-4FE7-4E1E-A833-9372AA448897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9094974" y="2604949"/>
            <a:ext cx="2716858" cy="494749"/>
          </a:xfrm>
        </p:spPr>
        <p:txBody>
          <a:bodyPr anchor="t"/>
          <a:lstStyle>
            <a:lvl1pPr>
              <a:buNone/>
              <a:defRPr lang="en-US" sz="15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7" name="Content Placeholder 3">
            <a:extLst>
              <a:ext uri="{FF2B5EF4-FFF2-40B4-BE49-F238E27FC236}">
                <a16:creationId xmlns:a16="http://schemas.microsoft.com/office/drawing/2014/main" id="{586DB7C2-F2F4-4198-835C-1F0811212739}"/>
              </a:ext>
            </a:extLst>
          </p:cNvPr>
          <p:cNvSpPr>
            <a:spLocks noGrp="1"/>
          </p:cNvSpPr>
          <p:nvPr>
            <p:ph sz="half" idx="21"/>
          </p:nvPr>
        </p:nvSpPr>
        <p:spPr>
          <a:xfrm>
            <a:off x="9094974" y="3292761"/>
            <a:ext cx="2716858" cy="2376197"/>
          </a:xfrm>
        </p:spPr>
        <p:txBody>
          <a:bodyPr/>
          <a:lstStyle>
            <a:lvl1pPr>
              <a:defRPr sz="1200"/>
            </a:lvl1pPr>
            <a:lvl2pPr>
              <a:defRPr sz="12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nb-NO" noProof="0"/>
              <a:t>Klikk for å redigere tekststiler i malen</a:t>
            </a:r>
          </a:p>
          <a:p>
            <a:pPr lvl="1"/>
            <a:r>
              <a:rPr lang="nb-NO" noProof="0"/>
              <a:t>Andre nivå</a:t>
            </a:r>
          </a:p>
          <a:p>
            <a:pPr lvl="2"/>
            <a:r>
              <a:rPr lang="nb-NO" noProof="0"/>
              <a:t>Tredje nivå</a:t>
            </a:r>
          </a:p>
          <a:p>
            <a:pPr lvl="3"/>
            <a:r>
              <a:rPr lang="nb-NO" noProof="0"/>
              <a:t>Fjerde nivå</a:t>
            </a:r>
          </a:p>
          <a:p>
            <a:pPr lvl="4"/>
            <a:r>
              <a:rPr lang="nb-NO" noProof="0"/>
              <a:t>Femte nivå</a:t>
            </a:r>
            <a:endParaRPr lang="nb-NO" noProof="0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9C3F215E-98D7-4E75-AF2C-6DC421F9F51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899497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 bilder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1">
            <a:extLst>
              <a:ext uri="{FF2B5EF4-FFF2-40B4-BE49-F238E27FC236}">
                <a16:creationId xmlns:a16="http://schemas.microsoft.com/office/drawing/2014/main" id="{00F89B0E-F421-45EF-8C78-C84FEFC483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3" name="Subtitle 2">
            <a:extLst>
              <a:ext uri="{FF2B5EF4-FFF2-40B4-BE49-F238E27FC236}">
                <a16:creationId xmlns:a16="http://schemas.microsoft.com/office/drawing/2014/main" id="{F7BB50C2-6F95-4C0A-8590-741501231A71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8" y="1003335"/>
            <a:ext cx="11431664" cy="494749"/>
          </a:xfrm>
        </p:spPr>
        <p:txBody>
          <a:bodyPr anchor="t"/>
          <a:lstStyle>
            <a:lvl1pPr marL="0" indent="0" algn="l">
              <a:buNone/>
              <a:defRPr sz="1800"/>
            </a:lvl1pPr>
            <a:lvl2pPr marL="457223" indent="0" algn="ctr">
              <a:buNone/>
              <a:defRPr sz="2000"/>
            </a:lvl2pPr>
            <a:lvl3pPr marL="914446" indent="0" algn="ctr">
              <a:buNone/>
              <a:defRPr sz="1800"/>
            </a:lvl3pPr>
            <a:lvl4pPr marL="1371669" indent="0" algn="ctr">
              <a:buNone/>
              <a:defRPr sz="1600"/>
            </a:lvl4pPr>
            <a:lvl5pPr marL="1828891" indent="0" algn="ctr">
              <a:buNone/>
              <a:defRPr sz="1600"/>
            </a:lvl5pPr>
            <a:lvl6pPr marL="2286114" indent="0" algn="ctr">
              <a:buNone/>
              <a:defRPr sz="1600"/>
            </a:lvl6pPr>
            <a:lvl7pPr marL="2743337" indent="0" algn="ctr">
              <a:buNone/>
              <a:defRPr sz="1600"/>
            </a:lvl7pPr>
            <a:lvl8pPr marL="3200560" indent="0" algn="ctr">
              <a:buNone/>
              <a:defRPr sz="1600"/>
            </a:lvl8pPr>
            <a:lvl9pPr marL="3657783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D0001077-9CBF-4E3B-BC21-E948C160E969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380168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41D3FFA-A749-48E7-93B6-E3608A598D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80168" y="5875993"/>
            <a:ext cx="5611760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B89F89F-F92D-4257-8097-9A576478EB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2201" y="1729109"/>
            <a:ext cx="5611759" cy="3948448"/>
          </a:xfrm>
          <a:prstGeom prst="rect">
            <a:avLst/>
          </a:prstGeom>
          <a:noFill/>
        </p:spPr>
        <p:txBody>
          <a:bodyPr lIns="0" tIns="0" rIns="0" bIns="0"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4" name="Text Placeholder 12">
            <a:extLst>
              <a:ext uri="{FF2B5EF4-FFF2-40B4-BE49-F238E27FC236}">
                <a16:creationId xmlns:a16="http://schemas.microsoft.com/office/drawing/2014/main" id="{BD368394-9DFE-49F7-8B3A-C5D11ABAF3C1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200072" y="5875993"/>
            <a:ext cx="5583887" cy="182608"/>
          </a:xfrm>
        </p:spPr>
        <p:txBody>
          <a:bodyPr/>
          <a:lstStyle>
            <a:lvl1pPr marL="0" indent="0" algn="r">
              <a:buNone/>
              <a:defRPr sz="750">
                <a:solidFill>
                  <a:srgbClr val="524B48"/>
                </a:solidFill>
              </a:defRPr>
            </a:lvl1pPr>
          </a:lstStyle>
          <a:p>
            <a:pPr lvl="0"/>
            <a:r>
              <a:rPr lang="nb-NO" dirty="0"/>
              <a:t>Fotokreditt / Bildetekst</a:t>
            </a:r>
            <a:endParaRPr lang="en-US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E78C22F4-77A5-4B84-BD5E-2A59A32FB5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FAE41322-259C-45E1-8EBA-CD9AEBC31A7F}"/>
              </a:ext>
            </a:extLst>
          </p:cNvPr>
          <p:cNvSpPr>
            <a:spLocks noGrp="1"/>
          </p:cNvSpPr>
          <p:nvPr>
            <p:ph type="sldNum" sz="quarter" idx="19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1390369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re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Title 1">
            <a:extLst>
              <a:ext uri="{FF2B5EF4-FFF2-40B4-BE49-F238E27FC236}">
                <a16:creationId xmlns:a16="http://schemas.microsoft.com/office/drawing/2014/main" id="{53F87D86-02F1-4288-ADF3-CFC53D24C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9" name="Text Placeholder 21">
            <a:extLst>
              <a:ext uri="{FF2B5EF4-FFF2-40B4-BE49-F238E27FC236}">
                <a16:creationId xmlns:a16="http://schemas.microsoft.com/office/drawing/2014/main" id="{78A54228-A18C-49D4-8BAE-55234982E140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8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E37AE244-E30D-4FB2-98A6-B9EC37B05A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0170" y="1710901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7" name="Text Placeholder 21">
            <a:extLst>
              <a:ext uri="{FF2B5EF4-FFF2-40B4-BE49-F238E27FC236}">
                <a16:creationId xmlns:a16="http://schemas.microsoft.com/office/drawing/2014/main" id="{16109106-4360-48AE-97EE-22C402C46E31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40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4CA0C917-5130-4608-85A6-627EB2AFD5D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4333842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F0F2B16-0190-4211-A226-C7673C0595F2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7512" y="1003335"/>
            <a:ext cx="3524319" cy="494749"/>
          </a:xfrm>
        </p:spPr>
        <p:txBody>
          <a:bodyPr anchor="t"/>
          <a:lstStyle>
            <a:lvl1pPr>
              <a:buNone/>
              <a:defRPr lang="en-US" sz="1800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0C61C4C-3830-4483-B223-21FD6F02122E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287514" y="1703168"/>
            <a:ext cx="3524319" cy="3958058"/>
          </a:xfrm>
          <a:prstGeom prst="rect">
            <a:avLst/>
          </a:prstGeom>
          <a:noFill/>
        </p:spPr>
        <p:txBody>
          <a:bodyPr lIns="0" tIns="0" rIns="0" bIns="0"/>
          <a:lstStyle/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BD9063C-F778-46E7-8697-C72B9C1AA8F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15" name="Slide Number Placeholder 14">
            <a:extLst>
              <a:ext uri="{FF2B5EF4-FFF2-40B4-BE49-F238E27FC236}">
                <a16:creationId xmlns:a16="http://schemas.microsoft.com/office/drawing/2014/main" id="{BFFAB941-BECC-4FD4-9EA0-749780C19C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921212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tort bilde utfyll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05C0B4E6-5502-441C-BDE1-D20B190815F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161944"/>
            <a:ext cx="11431664" cy="754068"/>
          </a:xfrm>
        </p:spPr>
        <p:txBody>
          <a:bodyPr/>
          <a:lstStyle>
            <a:lvl1pPr>
              <a:defRPr sz="3500"/>
            </a:lvl1pPr>
          </a:lstStyle>
          <a:p>
            <a:r>
              <a:rPr lang="nb-NO" noProof="0"/>
              <a:t>Klikk for å redigere tittelstil</a:t>
            </a:r>
            <a:endParaRPr lang="nb-NO" noProof="0" dirty="0"/>
          </a:p>
        </p:txBody>
      </p:sp>
      <p:sp>
        <p:nvSpPr>
          <p:cNvPr id="27" name="Picture Placeholder 4">
            <a:extLst>
              <a:ext uri="{FF2B5EF4-FFF2-40B4-BE49-F238E27FC236}">
                <a16:creationId xmlns:a16="http://schemas.microsoft.com/office/drawing/2014/main" id="{BBC24B24-8D61-4F79-AC7E-CAEA322622F9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0" y="1180008"/>
            <a:ext cx="12192000" cy="5677992"/>
          </a:xfrm>
          <a:noFill/>
        </p:spPr>
        <p:txBody>
          <a:bodyPr/>
          <a:lstStyle>
            <a:lvl1pPr>
              <a:buNone/>
              <a:defRPr/>
            </a:lvl1pPr>
          </a:lstStyle>
          <a:p>
            <a:r>
              <a:rPr lang="nb-NO"/>
              <a:t>Klikk på ikonet for å legge til et bilde</a:t>
            </a:r>
            <a:endParaRPr lang="en-US" dirty="0"/>
          </a:p>
        </p:txBody>
      </p:sp>
      <p:sp>
        <p:nvSpPr>
          <p:cNvPr id="5" name="Text Placeholder 4" descr="Logo Universitetet i oslo">
            <a:extLst>
              <a:ext uri="{FF2B5EF4-FFF2-40B4-BE49-F238E27FC236}">
                <a16:creationId xmlns:a16="http://schemas.microsoft.com/office/drawing/2014/main" id="{47006D2C-998F-4DB7-B481-B9B3DCDC0DA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381001" y="6280142"/>
            <a:ext cx="1021262" cy="202980"/>
          </a:xfr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buNone/>
              <a:defRPr/>
            </a:lvl1pPr>
          </a:lstStyle>
          <a:p>
            <a:pPr lvl="0"/>
            <a:r>
              <a:rPr lang="nb-NO" dirty="0"/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55543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8BD289F-AA6B-4FB2-A81B-530238144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AD1492D-B242-4BDE-940A-6ED6C625F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49894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A334A9-372F-36DE-6C99-12C627CBAB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nb-NO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F7C69-5B49-FE8A-4FF5-CB7B9BD449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nb-NO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D55ECC-0787-BCBD-7775-736BFD36E6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74A66C-7FFE-DD46-9EF8-3812008E9C50}" type="datetimeFigureOut">
              <a:rPr lang="nb-NO" smtClean="0"/>
              <a:t>08.12.2022</a:t>
            </a:fld>
            <a:endParaRPr lang="nb-NO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28AF5D7-8730-15BC-D407-6BC90036C5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63B080-E130-C83B-C477-A42429E473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F682D2-F447-BA4D-862B-AF03ECEF22B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3348949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tellysbil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 bwMode="blackWhite">
          <a:xfrm>
            <a:off x="1600200" y="2386744"/>
            <a:ext cx="8991600" cy="164592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3800">
                <a:solidFill>
                  <a:srgbClr val="26262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95194" y="4352544"/>
            <a:ext cx="6801612" cy="1239894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nb-NO"/>
              <a:t>Klikk for å redigere undertittelstil i malen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60EA64-D806-43AC-9DF2-F8C432F32B4C}" type="datetimeFigureOut">
              <a:rPr lang="en-US" dirty="0"/>
              <a:t>12/8/22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dirty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79758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4432" y="-180924"/>
            <a:ext cx="10515600" cy="1325563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2529" y="1711312"/>
            <a:ext cx="5563433" cy="4351338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0" y="6263528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266367" y="6263528"/>
            <a:ext cx="59946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rgbClr val="524B48"/>
                </a:solidFill>
              </a:defRPr>
            </a:lvl1pPr>
          </a:lstStyle>
          <a:p>
            <a:r>
              <a:rPr lang="en-US" dirty="0"/>
              <a:t>Side </a:t>
            </a:r>
            <a:fld id="{5251F420-7306-4E7C-A79E-F31A38F7D392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Graphic 10" descr="Logo Universitet i oslo">
            <a:extLst>
              <a:ext uri="{FF2B5EF4-FFF2-40B4-BE49-F238E27FC236}">
                <a16:creationId xmlns:a16="http://schemas.microsoft.com/office/drawing/2014/main" id="{C0E4FBEC-28F7-4C61-8732-186A1AAD3429}"/>
              </a:ext>
            </a:extLst>
          </p:cNvPr>
          <p:cNvPicPr>
            <a:picLocks noChangeAspect="1"/>
          </p:cNvPicPr>
          <p:nvPr userDrawn="1"/>
        </p:nvPicPr>
        <p:blipFill>
          <a:blip r:embed="rId30">
            <a:extLst>
              <a:ext uri="{96DAC541-7B7A-43D3-8B79-37D633B846F1}">
                <asvg:svgBlip xmlns:asvg="http://schemas.microsoft.com/office/drawing/2016/SVG/main" r:embed="rId31"/>
              </a:ext>
            </a:extLst>
          </a:blip>
          <a:stretch>
            <a:fillRect/>
          </a:stretch>
        </p:blipFill>
        <p:spPr>
          <a:xfrm>
            <a:off x="381001" y="6280142"/>
            <a:ext cx="1021262" cy="202980"/>
          </a:xfrm>
          <a:prstGeom prst="rect">
            <a:avLst/>
          </a:prstGeom>
        </p:spPr>
      </p:pic>
      <p:sp>
        <p:nvSpPr>
          <p:cNvPr id="9" name="Footer Placeholder 4">
            <a:extLst>
              <a:ext uri="{FF2B5EF4-FFF2-40B4-BE49-F238E27FC236}">
                <a16:creationId xmlns:a16="http://schemas.microsoft.com/office/drawing/2014/main" id="{45F9D6C5-6F73-4568-92A3-43149586B00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1837732" y="6243181"/>
            <a:ext cx="1501215" cy="259232"/>
          </a:xfrm>
          <a:prstGeom prst="rect">
            <a:avLst/>
          </a:prstGeom>
        </p:spPr>
        <p:txBody>
          <a:bodyPr lIns="0" tIns="0" rIns="0" bIns="0" anchor="b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endParaRPr lang="nb-NO" dirty="0"/>
          </a:p>
        </p:txBody>
      </p:sp>
      <p:sp>
        <p:nvSpPr>
          <p:cNvPr id="8" name="addin_colorpicker" hidden="1">
            <a:extLst>
              <a:ext uri="{FF2B5EF4-FFF2-40B4-BE49-F238E27FC236}">
                <a16:creationId xmlns:a16="http://schemas.microsoft.com/office/drawing/2014/main" id="{EC6BC642-49C3-4139-8F38-A96E75EE0920}"/>
              </a:ext>
            </a:extLst>
          </p:cNvPr>
          <p:cNvSpPr/>
          <p:nvPr userDrawn="1"/>
        </p:nvSpPr>
        <p:spPr>
          <a:xfrm>
            <a:off x="2486668" y="-1436292"/>
            <a:ext cx="2356794" cy="52189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nb-NO"/>
              <a:t>addin_colorpicker</a:t>
            </a:r>
          </a:p>
        </p:txBody>
      </p:sp>
    </p:spTree>
    <p:extLst>
      <p:ext uri="{BB962C8B-B14F-4D97-AF65-F5344CB8AC3E}">
        <p14:creationId xmlns:p14="http://schemas.microsoft.com/office/powerpoint/2010/main" val="3392286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2" r:id="rId1"/>
    <p:sldLayoutId id="2147483723" r:id="rId2"/>
    <p:sldLayoutId id="2147483724" r:id="rId3"/>
    <p:sldLayoutId id="2147483725" r:id="rId4"/>
    <p:sldLayoutId id="2147483726" r:id="rId5"/>
    <p:sldLayoutId id="2147483727" r:id="rId6"/>
    <p:sldLayoutId id="2147483728" r:id="rId7"/>
    <p:sldLayoutId id="2147483721" r:id="rId8"/>
    <p:sldLayoutId id="2147483720" r:id="rId9"/>
    <p:sldLayoutId id="2147483719" r:id="rId10"/>
    <p:sldLayoutId id="2147483701" r:id="rId11"/>
    <p:sldLayoutId id="2147483702" r:id="rId12"/>
    <p:sldLayoutId id="2147483704" r:id="rId13"/>
    <p:sldLayoutId id="2147483706" r:id="rId14"/>
    <p:sldLayoutId id="2147483716" r:id="rId15"/>
    <p:sldLayoutId id="2147483717" r:id="rId16"/>
    <p:sldLayoutId id="2147483713" r:id="rId17"/>
    <p:sldLayoutId id="2147483714" r:id="rId18"/>
    <p:sldLayoutId id="2147483709" r:id="rId19"/>
    <p:sldLayoutId id="2147483710" r:id="rId20"/>
    <p:sldLayoutId id="2147483711" r:id="rId21"/>
    <p:sldLayoutId id="2147483712" r:id="rId22"/>
    <p:sldLayoutId id="2147483707" r:id="rId23"/>
    <p:sldLayoutId id="2147483708" r:id="rId24"/>
    <p:sldLayoutId id="2147483715" r:id="rId25"/>
    <p:sldLayoutId id="2147483718" r:id="rId26"/>
    <p:sldLayoutId id="2147483729" r:id="rId27"/>
    <p:sldLayoutId id="2147483730" r:id="rId28"/>
  </p:sldLayoutIdLst>
  <p:hf hdr="0"/>
  <p:txStyles>
    <p:titleStyle>
      <a:lvl1pPr algn="l" defTabSz="914446" rtl="0" eaLnBrk="1" latinLnBrk="0" hangingPunct="1">
        <a:lnSpc>
          <a:spcPct val="90000"/>
        </a:lnSpc>
        <a:spcBef>
          <a:spcPct val="0"/>
        </a:spcBef>
        <a:buNone/>
        <a:defRPr sz="3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25438" indent="-125438" algn="l" defTabSz="914446" rtl="0" eaLnBrk="1" latinLnBrk="0" hangingPunct="1">
        <a:lnSpc>
          <a:spcPct val="100000"/>
        </a:lnSpc>
        <a:spcBef>
          <a:spcPts val="115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34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57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80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503" indent="-228611" algn="l" defTabSz="914446" rtl="0" eaLnBrk="1" latinLnBrk="0" hangingPunct="1">
        <a:lnSpc>
          <a:spcPct val="10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726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948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171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394" indent="-228611" algn="l" defTabSz="9144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2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46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69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91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114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337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560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783" algn="l" defTabSz="914446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microsoft.com/office/2018/10/relationships/comments" Target="../comments/modernComment_101_F277588F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bilde 1">
            <a:extLst>
              <a:ext uri="{FF2B5EF4-FFF2-40B4-BE49-F238E27FC236}">
                <a16:creationId xmlns:a16="http://schemas.microsoft.com/office/drawing/2014/main" id="{1BAA77A5-6E19-E8EE-8D58-69B816EEAF3B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  <p:sp>
        <p:nvSpPr>
          <p:cNvPr id="3" name="Tittel 2">
            <a:extLst>
              <a:ext uri="{FF2B5EF4-FFF2-40B4-BE49-F238E27FC236}">
                <a16:creationId xmlns:a16="http://schemas.microsoft.com/office/drawing/2014/main" id="{D586370C-B729-10A3-D811-2DCC7F8FF16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79038" y="1145504"/>
            <a:ext cx="5075367" cy="2387600"/>
          </a:xfrm>
        </p:spPr>
        <p:txBody>
          <a:bodyPr/>
          <a:lstStyle/>
          <a:p>
            <a:r>
              <a:rPr lang="nb-NO" sz="6000" dirty="0">
                <a:latin typeface="Abadi MT Condensed Light" panose="020B0306030101010103" pitchFamily="34" charset="77"/>
              </a:rPr>
              <a:t>Prosjekt Helhet</a:t>
            </a:r>
            <a:br>
              <a:rPr lang="nb-NO" sz="6000" dirty="0">
                <a:latin typeface="Abadi MT Condensed Light" panose="020B0306030101010103" pitchFamily="34" charset="77"/>
              </a:rPr>
            </a:br>
            <a:br>
              <a:rPr lang="nb-NO" sz="6000" dirty="0">
                <a:latin typeface="Abadi MT Condensed Light" panose="020B0306030101010103" pitchFamily="34" charset="77"/>
              </a:rPr>
            </a:br>
            <a:r>
              <a:rPr lang="nb-NO" sz="6000" dirty="0">
                <a:latin typeface="Abadi MT Condensed Light" panose="020B0306030101010103" pitchFamily="34" charset="77"/>
              </a:rPr>
              <a:t> </a:t>
            </a:r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EF655F7D-CDF5-9C8C-8CE2-CFBB221CB0BF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79038" y="4153029"/>
            <a:ext cx="5080128" cy="226283"/>
          </a:xfrm>
        </p:spPr>
        <p:txBody>
          <a:bodyPr/>
          <a:lstStyle/>
          <a:p>
            <a:r>
              <a:rPr lang="nb-NO" b="1" dirty="0">
                <a:latin typeface="ACADEMY ENGRAVED LET PLAIN:1.0" panose="02000000000000000000" pitchFamily="2" charset="0"/>
              </a:rPr>
              <a:t>Gunn </a:t>
            </a:r>
            <a:r>
              <a:rPr lang="nb-NO" b="1" dirty="0" err="1">
                <a:latin typeface="ACADEMY ENGRAVED LET PLAIN:1.0" panose="02000000000000000000" pitchFamily="2" charset="0"/>
              </a:rPr>
              <a:t>Enli</a:t>
            </a:r>
            <a:r>
              <a:rPr lang="nb-NO" b="1" dirty="0">
                <a:latin typeface="ACADEMY ENGRAVED LET PLAIN:1.0" panose="02000000000000000000" pitchFamily="2" charset="0"/>
              </a:rPr>
              <a:t>, Studiedekan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517253D9-B483-A31F-3821-E77ECB14B47F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nb-NO" dirty="0">
                <a:latin typeface="ACADEMY ENGRAVED LET PLAIN:1.0" panose="02000000000000000000" pitchFamily="2" charset="0"/>
              </a:rPr>
              <a:t> </a:t>
            </a:r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3939C84B-D0B9-7D00-8916-8508C906B465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79038" y="4468833"/>
            <a:ext cx="5075367" cy="226283"/>
          </a:xfrm>
        </p:spPr>
        <p:txBody>
          <a:bodyPr/>
          <a:lstStyle/>
          <a:p>
            <a:r>
              <a:rPr lang="nb-NO" b="1" dirty="0"/>
              <a:t> </a:t>
            </a:r>
          </a:p>
        </p:txBody>
      </p:sp>
      <p:sp>
        <p:nvSpPr>
          <p:cNvPr id="7" name="Plassholder for dato 6">
            <a:extLst>
              <a:ext uri="{FF2B5EF4-FFF2-40B4-BE49-F238E27FC236}">
                <a16:creationId xmlns:a16="http://schemas.microsoft.com/office/drawing/2014/main" id="{25DBEF35-5810-04A6-815C-2F2F6FF583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 dirty="0" err="1">
                <a:latin typeface="Abadi MT Condensed Light" panose="020B0306030101010103" pitchFamily="34" charset="77"/>
              </a:rPr>
              <a:t>Fakultetsstyret</a:t>
            </a:r>
            <a:r>
              <a:rPr lang="en-US" dirty="0">
                <a:latin typeface="Abadi MT Condensed Light" panose="020B0306030101010103" pitchFamily="34" charset="77"/>
              </a:rPr>
              <a:t>, 9. </a:t>
            </a:r>
            <a:r>
              <a:rPr lang="en-US" dirty="0" err="1">
                <a:latin typeface="Abadi MT Condensed Light" panose="020B0306030101010103" pitchFamily="34" charset="77"/>
              </a:rPr>
              <a:t>desember</a:t>
            </a:r>
            <a:r>
              <a:rPr lang="en-US" dirty="0">
                <a:latin typeface="Abadi MT Condensed Light" panose="020B0306030101010103" pitchFamily="34" charset="77"/>
              </a:rPr>
              <a:t> 2022 </a:t>
            </a:r>
          </a:p>
        </p:txBody>
      </p:sp>
    </p:spTree>
    <p:extLst>
      <p:ext uri="{BB962C8B-B14F-4D97-AF65-F5344CB8AC3E}">
        <p14:creationId xmlns:p14="http://schemas.microsoft.com/office/powerpoint/2010/main" val="4067907727"/>
      </p:ext>
    </p:extLst>
  </p:cSld>
  <p:clrMapOvr>
    <a:masterClrMapping/>
  </p:clrMapOvr>
  <p:extLst>
    <p:ext uri="{6950BFC3-D8DA-4A85-94F7-54DA5524770B}">
      <p188:commentRel xmlns:p188="http://schemas.microsoft.com/office/powerpoint/2018/8/main" r:id="rId2"/>
    </p:ext>
  </p:extLs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81F914F0-2D2B-83B0-2A65-F039767FE9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-230746"/>
            <a:ext cx="11431664" cy="754068"/>
          </a:xfrm>
        </p:spPr>
        <p:txBody>
          <a:bodyPr/>
          <a:lstStyle/>
          <a:p>
            <a:br>
              <a:rPr lang="nb-NO" dirty="0"/>
            </a:br>
            <a:r>
              <a:rPr lang="nb-NO" dirty="0"/>
              <a:t> </a:t>
            </a:r>
            <a:endParaRPr lang="nb-NO" dirty="0">
              <a:latin typeface="Gill Sans Ultra Bold" panose="020B0A02020104020203" pitchFamily="34" charset="77"/>
            </a:endParaRPr>
          </a:p>
        </p:txBody>
      </p:sp>
      <p:sp>
        <p:nvSpPr>
          <p:cNvPr id="4" name="Undertittel 3">
            <a:extLst>
              <a:ext uri="{FF2B5EF4-FFF2-40B4-BE49-F238E27FC236}">
                <a16:creationId xmlns:a16="http://schemas.microsoft.com/office/drawing/2014/main" id="{1BA70ED5-8467-11BE-4913-D5D57C90E5F6}"/>
              </a:ext>
            </a:extLst>
          </p:cNvPr>
          <p:cNvSpPr>
            <a:spLocks noGrp="1"/>
          </p:cNvSpPr>
          <p:nvPr>
            <p:ph type="subTitle" idx="13"/>
          </p:nvPr>
        </p:nvSpPr>
        <p:spPr>
          <a:xfrm>
            <a:off x="380167" y="755004"/>
            <a:ext cx="5469089" cy="494749"/>
          </a:xfrm>
          <a:solidFill>
            <a:schemeClr val="accent2"/>
          </a:solidFill>
        </p:spPr>
        <p:txBody>
          <a:bodyPr/>
          <a:lstStyle/>
          <a:p>
            <a:r>
              <a:rPr lang="nb-NO" b="1" dirty="0">
                <a:latin typeface="Gill Sans Ultra Bold" panose="020B0A02020104020203" pitchFamily="34" charset="77"/>
              </a:rPr>
              <a:t>Indikatorer og rapporter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1AA74A0A-F11F-34B3-4EBC-50592F81EF1A}"/>
              </a:ext>
            </a:extLst>
          </p:cNvPr>
          <p:cNvSpPr>
            <a:spLocks noGrp="1"/>
          </p:cNvSpPr>
          <p:nvPr>
            <p:ph sz="half" idx="29"/>
          </p:nvPr>
        </p:nvSpPr>
        <p:spPr>
          <a:xfrm>
            <a:off x="380168" y="1976185"/>
            <a:ext cx="5469088" cy="4354559"/>
          </a:xfrm>
        </p:spPr>
        <p:txBody>
          <a:bodyPr>
            <a:normAutofit/>
          </a:bodyPr>
          <a:lstStyle/>
          <a:p>
            <a:r>
              <a:rPr lang="nb-NO" sz="2800" dirty="0">
                <a:latin typeface="Gill Sans MT" panose="020B0502020104020203" pitchFamily="34" charset="77"/>
              </a:rPr>
              <a:t> </a:t>
            </a:r>
            <a:r>
              <a:rPr lang="nb-NO" dirty="0">
                <a:latin typeface="Gill Sans MT" panose="020B0502020104020203" pitchFamily="34" charset="77"/>
              </a:rPr>
              <a:t>Lave søkertall til flere studieprogram. </a:t>
            </a:r>
          </a:p>
          <a:p>
            <a:r>
              <a:rPr lang="nb-NO" dirty="0">
                <a:latin typeface="Gill Sans MT" panose="020B0502020104020203" pitchFamily="34" charset="77"/>
              </a:rPr>
              <a:t> Høyt frafall og brattere frafallskurve. </a:t>
            </a:r>
          </a:p>
          <a:p>
            <a:r>
              <a:rPr lang="nb-NO" dirty="0">
                <a:latin typeface="Gill Sans MT" panose="020B0502020104020203" pitchFamily="34" charset="77"/>
              </a:rPr>
              <a:t> Synkende studiepoengproduksjon. </a:t>
            </a:r>
          </a:p>
          <a:p>
            <a:pPr marL="0" indent="0">
              <a:buNone/>
            </a:pPr>
            <a:endParaRPr lang="nb-NO" sz="2800" dirty="0">
              <a:latin typeface="Gill Sans MT" panose="020B0502020104020203" pitchFamily="34" charset="77"/>
            </a:endParaRPr>
          </a:p>
          <a:p>
            <a:pPr>
              <a:buFontTx/>
              <a:buChar char="-"/>
            </a:pPr>
            <a:endParaRPr lang="nb-NO" sz="2800" dirty="0">
              <a:latin typeface="Gill Sans MT" panose="020B0502020104020203" pitchFamily="34" charset="77"/>
            </a:endParaRPr>
          </a:p>
          <a:p>
            <a:pPr>
              <a:buFontTx/>
              <a:buChar char="-"/>
            </a:pPr>
            <a:endParaRPr lang="nb-NO" dirty="0"/>
          </a:p>
          <a:p>
            <a:endParaRPr lang="nb-NO" dirty="0"/>
          </a:p>
        </p:txBody>
      </p:sp>
      <p:sp>
        <p:nvSpPr>
          <p:cNvPr id="6" name="Plassholder for tekst 5">
            <a:extLst>
              <a:ext uri="{FF2B5EF4-FFF2-40B4-BE49-F238E27FC236}">
                <a16:creationId xmlns:a16="http://schemas.microsoft.com/office/drawing/2014/main" id="{EA781CA0-69DE-5DD7-15B8-DCB44A2D8679}"/>
              </a:ext>
            </a:extLst>
          </p:cNvPr>
          <p:cNvSpPr>
            <a:spLocks noGrp="1"/>
          </p:cNvSpPr>
          <p:nvPr>
            <p:ph type="body" sz="quarter" idx="32"/>
          </p:nvPr>
        </p:nvSpPr>
        <p:spPr>
          <a:xfrm>
            <a:off x="6342738" y="741464"/>
            <a:ext cx="5469089" cy="494749"/>
          </a:xfrm>
          <a:solidFill>
            <a:schemeClr val="accent4"/>
          </a:solidFill>
        </p:spPr>
        <p:txBody>
          <a:bodyPr/>
          <a:lstStyle/>
          <a:p>
            <a:r>
              <a:rPr lang="nb-NO" b="1" dirty="0">
                <a:latin typeface="Gill Sans Ultra Bold" panose="020B0A02020104020203" pitchFamily="34" charset="77"/>
              </a:rPr>
              <a:t>Politiske signaler </a:t>
            </a:r>
          </a:p>
          <a:p>
            <a:endParaRPr lang="nb-NO" dirty="0"/>
          </a:p>
        </p:txBody>
      </p:sp>
      <p:sp>
        <p:nvSpPr>
          <p:cNvPr id="5" name="Plassholder for innhold 4">
            <a:extLst>
              <a:ext uri="{FF2B5EF4-FFF2-40B4-BE49-F238E27FC236}">
                <a16:creationId xmlns:a16="http://schemas.microsoft.com/office/drawing/2014/main" id="{70C19671-F780-F8A0-9EBB-D9D8984786E6}"/>
              </a:ext>
            </a:extLst>
          </p:cNvPr>
          <p:cNvSpPr>
            <a:spLocks noGrp="1"/>
          </p:cNvSpPr>
          <p:nvPr>
            <p:ph sz="half" idx="31"/>
          </p:nvPr>
        </p:nvSpPr>
        <p:spPr>
          <a:xfrm>
            <a:off x="6342739" y="1949106"/>
            <a:ext cx="5469089" cy="4354851"/>
          </a:xfrm>
        </p:spPr>
        <p:txBody>
          <a:bodyPr/>
          <a:lstStyle/>
          <a:p>
            <a:r>
              <a:rPr lang="nb-NO" sz="2400" dirty="0">
                <a:latin typeface="Gill Sans MT" panose="020B0502020104020203" pitchFamily="34" charset="77"/>
              </a:rPr>
              <a:t> Trangere økonomiske rammer, og finansieringsmodell der studier blir viktigere.</a:t>
            </a:r>
          </a:p>
          <a:p>
            <a:r>
              <a:rPr lang="nb-NO" dirty="0">
                <a:latin typeface="Gill Sans MT" panose="020B0502020104020203" pitchFamily="34" charset="77"/>
              </a:rPr>
              <a:t> Framskrivninger av etterspørsel i arbeidsmarkedet peker mot andre utdanninger enn humaniora.</a:t>
            </a:r>
            <a:endParaRPr lang="nb-NO" sz="2400" dirty="0">
              <a:latin typeface="Gill Sans MT" panose="020B0502020104020203" pitchFamily="34" charset="77"/>
            </a:endParaRP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351550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lide2" descr="frafall %">
            <a:extLst>
              <a:ext uri="{FF2B5EF4-FFF2-40B4-BE49-F238E27FC236}">
                <a16:creationId xmlns:a16="http://schemas.microsoft.com/office/drawing/2014/main" id="{EA1ACF8A-A508-4608-A2F4-D3BE4CAA9E1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6381" y="0"/>
            <a:ext cx="915517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9925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21C23AB1-96DA-3794-D80A-98D3B57368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0168" y="355587"/>
            <a:ext cx="11431664" cy="754068"/>
          </a:xfrm>
        </p:spPr>
        <p:txBody>
          <a:bodyPr/>
          <a:lstStyle/>
          <a:p>
            <a:r>
              <a:rPr lang="nb-NO" dirty="0">
                <a:latin typeface="Gill Sans MT" panose="020B0502020104020203" pitchFamily="34" charset="77"/>
              </a:rPr>
              <a:t>Hva har undervisningsledernettverket gjort så langt?</a:t>
            </a:r>
          </a:p>
        </p:txBody>
      </p:sp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7ABE7C6C-A146-EA42-6E49-2A0B414D90EA}"/>
              </a:ext>
            </a:extLst>
          </p:cNvPr>
          <p:cNvSpPr>
            <a:spLocks noGrp="1"/>
          </p:cNvSpPr>
          <p:nvPr>
            <p:ph sz="quarter" idx="28"/>
          </p:nvPr>
        </p:nvSpPr>
        <p:spPr/>
        <p:txBody>
          <a:bodyPr/>
          <a:lstStyle/>
          <a:p>
            <a:pPr marL="285750" indent="-285750">
              <a:buFont typeface="Wingdings" pitchFamily="2" charset="2"/>
              <a:buChar char="Ø"/>
            </a:pPr>
            <a:r>
              <a:rPr lang="nb-NO" sz="2400" b="1" dirty="0">
                <a:latin typeface="Gill Sans MT" panose="020B0502020104020203" pitchFamily="34" charset="77"/>
              </a:rPr>
              <a:t>Etablert en felles forståelse av utfordringene og behov for endring. </a:t>
            </a:r>
          </a:p>
          <a:p>
            <a:pPr marL="285750" indent="-285750">
              <a:buFont typeface="Wingdings" pitchFamily="2" charset="2"/>
              <a:buChar char="Ø"/>
            </a:pPr>
            <a:endParaRPr lang="nb-NO" sz="2400" b="1" dirty="0">
              <a:latin typeface="Gill Sans MT" panose="020B0502020104020203" pitchFamily="34" charset="77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nb-NO" sz="2400" b="1" dirty="0">
                <a:latin typeface="Gill Sans MT" panose="020B0502020104020203" pitchFamily="34" charset="77"/>
              </a:rPr>
              <a:t>Kartlegging </a:t>
            </a:r>
            <a:r>
              <a:rPr lang="nb-NO" sz="2400" dirty="0">
                <a:latin typeface="Gill Sans MT" panose="020B0502020104020203" pitchFamily="34" charset="77"/>
              </a:rPr>
              <a:t>basert på indikatorene søkertall, gjennomføring og studiepoeng per student.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nb-NO" sz="2400" b="1" dirty="0">
                <a:latin typeface="Gill Sans MT" panose="020B0502020104020203" pitchFamily="34" charset="77"/>
              </a:rPr>
              <a:t>Analysert effekten </a:t>
            </a:r>
            <a:r>
              <a:rPr lang="nb-NO" sz="2400" dirty="0">
                <a:latin typeface="Gill Sans MT" panose="020B0502020104020203" pitchFamily="34" charset="77"/>
              </a:rPr>
              <a:t>av instituttenes reformer på BA-programnivå.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nb-NO" sz="2400" b="1" dirty="0">
                <a:latin typeface="Gill Sans MT" panose="020B0502020104020203" pitchFamily="34" charset="77"/>
              </a:rPr>
              <a:t>Involvert studielederne; </a:t>
            </a:r>
            <a:r>
              <a:rPr lang="nb-NO" sz="2400" dirty="0">
                <a:latin typeface="Gill Sans MT" panose="020B0502020104020203" pitchFamily="34" charset="77"/>
              </a:rPr>
              <a:t>administrasjonen har en sentral rolle.  </a:t>
            </a:r>
          </a:p>
          <a:p>
            <a:pPr marL="285750" indent="-285750">
              <a:buFont typeface="Wingdings" pitchFamily="2" charset="2"/>
              <a:buChar char="Ø"/>
            </a:pPr>
            <a:r>
              <a:rPr lang="nb-NO" sz="2400" b="1" dirty="0">
                <a:latin typeface="Gill Sans MT" panose="020B0502020104020203" pitchFamily="34" charset="77"/>
              </a:rPr>
              <a:t>Funnet flaskehalser </a:t>
            </a:r>
            <a:r>
              <a:rPr lang="nb-NO" sz="2400" dirty="0">
                <a:latin typeface="Gill Sans MT" panose="020B0502020104020203" pitchFamily="34" charset="77"/>
              </a:rPr>
              <a:t>som hindrer ønskede endringer.    </a:t>
            </a:r>
          </a:p>
          <a:p>
            <a:pPr marL="0" indent="0"/>
            <a:endParaRPr lang="nb-NO" sz="2400" dirty="0">
              <a:latin typeface="Gill Sans MT" panose="020B0502020104020203" pitchFamily="34" charset="77"/>
            </a:endParaRPr>
          </a:p>
          <a:p>
            <a:pPr marL="285750" indent="-285750">
              <a:buFont typeface="Wingdings" pitchFamily="2" charset="2"/>
              <a:buChar char="Ø"/>
            </a:pPr>
            <a:r>
              <a:rPr lang="nb-NO" sz="2400" b="1" dirty="0">
                <a:latin typeface="Gill Sans MT" panose="020B0502020104020203" pitchFamily="34" charset="77"/>
              </a:rPr>
              <a:t>Laget et utkast til prosessplan.   </a:t>
            </a:r>
          </a:p>
        </p:txBody>
      </p:sp>
      <p:sp>
        <p:nvSpPr>
          <p:cNvPr id="4" name="Plassholder for bunntekst 3">
            <a:extLst>
              <a:ext uri="{FF2B5EF4-FFF2-40B4-BE49-F238E27FC236}">
                <a16:creationId xmlns:a16="http://schemas.microsoft.com/office/drawing/2014/main" id="{C980AE26-D662-09DA-8070-3528B66994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5" name="Plassholder for lysbildenummer 4">
            <a:extLst>
              <a:ext uri="{FF2B5EF4-FFF2-40B4-BE49-F238E27FC236}">
                <a16:creationId xmlns:a16="http://schemas.microsoft.com/office/drawing/2014/main" id="{E07E3033-BB49-67A4-B21C-1860A9C8C8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43574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067C0FB-BFC3-EA38-C217-CA2B16DD5C2A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380167" y="1498084"/>
            <a:ext cx="3415656" cy="4278221"/>
          </a:xfrm>
          <a:solidFill>
            <a:schemeClr val="accent5"/>
          </a:solidFill>
        </p:spPr>
        <p:txBody>
          <a:bodyPr/>
          <a:lstStyle/>
          <a:p>
            <a:r>
              <a:rPr lang="nb-NO" b="1" dirty="0">
                <a:latin typeface="Gill Sans MT" panose="020B0502020104020203" pitchFamily="34" charset="77"/>
              </a:rPr>
              <a:t>Fase 1 </a:t>
            </a:r>
          </a:p>
          <a:p>
            <a:endParaRPr lang="nb-NO" b="1" dirty="0">
              <a:latin typeface="Gill Sans MT" panose="020B0502020104020203" pitchFamily="34" charset="77"/>
            </a:endParaRPr>
          </a:p>
          <a:p>
            <a:pPr marL="0" indent="0"/>
            <a:r>
              <a:rPr lang="nb-NO" b="1" dirty="0">
                <a:latin typeface="Gill Sans MT" panose="020B0502020104020203" pitchFamily="34" charset="77"/>
              </a:rPr>
              <a:t>-   </a:t>
            </a:r>
            <a:r>
              <a:rPr lang="nb-NO" b="1" dirty="0" err="1">
                <a:latin typeface="Gill Sans MT" panose="020B0502020104020203" pitchFamily="34" charset="77"/>
              </a:rPr>
              <a:t>Ildsjelmodellen</a:t>
            </a:r>
            <a:endParaRPr lang="nb-NO" b="1" dirty="0">
              <a:latin typeface="Gill Sans MT" panose="020B0502020104020203" pitchFamily="34" charset="77"/>
            </a:endParaRPr>
          </a:p>
          <a:p>
            <a:pPr marL="285750" indent="-285750">
              <a:buFontTx/>
              <a:buChar char="-"/>
            </a:pPr>
            <a:r>
              <a:rPr lang="nb-NO" b="1" dirty="0">
                <a:latin typeface="Gill Sans MT" panose="020B0502020104020203" pitchFamily="34" charset="77"/>
              </a:rPr>
              <a:t>Egne initiativ </a:t>
            </a:r>
          </a:p>
          <a:p>
            <a:pPr marL="285750" indent="-285750">
              <a:buFontTx/>
              <a:buChar char="-"/>
            </a:pPr>
            <a:r>
              <a:rPr lang="nb-NO" b="1" dirty="0">
                <a:latin typeface="Gill Sans MT" panose="020B0502020104020203" pitchFamily="34" charset="77"/>
              </a:rPr>
              <a:t>Tilfeldig  </a:t>
            </a:r>
          </a:p>
        </p:txBody>
      </p:sp>
      <p:sp>
        <p:nvSpPr>
          <p:cNvPr id="5" name="Plassholder for tekst 4">
            <a:extLst>
              <a:ext uri="{FF2B5EF4-FFF2-40B4-BE49-F238E27FC236}">
                <a16:creationId xmlns:a16="http://schemas.microsoft.com/office/drawing/2014/main" id="{C00EC584-C682-7E5C-A705-9736E585CC5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4333839" y="1498084"/>
            <a:ext cx="3415656" cy="4278221"/>
          </a:xfrm>
          <a:solidFill>
            <a:schemeClr val="accent2">
              <a:lumMod val="75000"/>
            </a:schemeClr>
          </a:solidFill>
        </p:spPr>
        <p:txBody>
          <a:bodyPr/>
          <a:lstStyle/>
          <a:p>
            <a:r>
              <a:rPr lang="nb-NO" b="1" dirty="0">
                <a:latin typeface="Gill Sans MT" panose="020B0502020104020203" pitchFamily="34" charset="77"/>
              </a:rPr>
              <a:t>Fase 2</a:t>
            </a:r>
          </a:p>
          <a:p>
            <a:endParaRPr lang="nb-NO" b="1" dirty="0">
              <a:latin typeface="Gill Sans MT" panose="020B0502020104020203" pitchFamily="34" charset="77"/>
            </a:endParaRPr>
          </a:p>
          <a:p>
            <a:pPr marL="285750" indent="-285750">
              <a:buFontTx/>
              <a:buChar char="-"/>
            </a:pPr>
            <a:r>
              <a:rPr lang="nb-NO" b="1" dirty="0">
                <a:latin typeface="Gill Sans MT" panose="020B0502020104020203" pitchFamily="34" charset="77"/>
              </a:rPr>
              <a:t>Kollektive initiativ </a:t>
            </a:r>
          </a:p>
          <a:p>
            <a:pPr marL="285750" indent="-285750">
              <a:buFontTx/>
              <a:buChar char="-"/>
            </a:pPr>
            <a:r>
              <a:rPr lang="nb-NO" b="1" dirty="0">
                <a:latin typeface="Gill Sans MT" panose="020B0502020104020203" pitchFamily="34" charset="77"/>
              </a:rPr>
              <a:t>Ekstern stimulans </a:t>
            </a:r>
          </a:p>
          <a:p>
            <a:pPr marL="285750" indent="-285750">
              <a:buFontTx/>
              <a:buChar char="-"/>
            </a:pPr>
            <a:r>
              <a:rPr lang="nb-NO" b="1" dirty="0">
                <a:latin typeface="Gill Sans MT" panose="020B0502020104020203" pitchFamily="34" charset="77"/>
              </a:rPr>
              <a:t>Midlertidig </a:t>
            </a:r>
          </a:p>
        </p:txBody>
      </p:sp>
      <p:sp>
        <p:nvSpPr>
          <p:cNvPr id="7" name="Plassholder for tekst 6">
            <a:extLst>
              <a:ext uri="{FF2B5EF4-FFF2-40B4-BE49-F238E27FC236}">
                <a16:creationId xmlns:a16="http://schemas.microsoft.com/office/drawing/2014/main" id="{5F8CB725-384E-A178-3198-2533FFA1FF5E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041782" y="1574284"/>
            <a:ext cx="3824054" cy="4278221"/>
          </a:xfrm>
          <a:solidFill>
            <a:schemeClr val="accent3"/>
          </a:solidFill>
        </p:spPr>
        <p:txBody>
          <a:bodyPr/>
          <a:lstStyle/>
          <a:p>
            <a:r>
              <a:rPr lang="nb-NO" b="1" dirty="0">
                <a:latin typeface="Gill Sans MT" panose="020B0502020104020203" pitchFamily="34" charset="77"/>
              </a:rPr>
              <a:t>Fase 3</a:t>
            </a:r>
          </a:p>
          <a:p>
            <a:endParaRPr lang="nb-NO" b="1" dirty="0">
              <a:latin typeface="Gill Sans MT" panose="020B0502020104020203" pitchFamily="34" charset="77"/>
            </a:endParaRPr>
          </a:p>
          <a:p>
            <a:pPr marL="285750" indent="-285750">
              <a:buFontTx/>
              <a:buChar char="-"/>
            </a:pPr>
            <a:r>
              <a:rPr lang="nb-NO" b="1" dirty="0">
                <a:latin typeface="Gill Sans MT" panose="020B0502020104020203" pitchFamily="34" charset="77"/>
              </a:rPr>
              <a:t>Kollektiv kultur</a:t>
            </a:r>
          </a:p>
          <a:p>
            <a:pPr marL="285750" indent="-285750">
              <a:buFontTx/>
              <a:buChar char="-"/>
            </a:pPr>
            <a:r>
              <a:rPr lang="nb-NO" b="1" dirty="0">
                <a:latin typeface="Gill Sans MT" panose="020B0502020104020203" pitchFamily="34" charset="77"/>
              </a:rPr>
              <a:t>Kontinuerlig innovasjon  </a:t>
            </a:r>
          </a:p>
          <a:p>
            <a:pPr marL="285750" indent="-285750">
              <a:buFontTx/>
              <a:buChar char="-"/>
            </a:pPr>
            <a:r>
              <a:rPr lang="nb-NO" b="1" dirty="0">
                <a:latin typeface="Gill Sans MT" panose="020B0502020104020203" pitchFamily="34" charset="77"/>
              </a:rPr>
              <a:t>Systematikk og struktur</a:t>
            </a:r>
          </a:p>
        </p:txBody>
      </p:sp>
      <p:sp>
        <p:nvSpPr>
          <p:cNvPr id="9" name="Plassholder for bunntekst 8">
            <a:extLst>
              <a:ext uri="{FF2B5EF4-FFF2-40B4-BE49-F238E27FC236}">
                <a16:creationId xmlns:a16="http://schemas.microsoft.com/office/drawing/2014/main" id="{96A5A7AC-E82D-4D35-1270-AE8EA108D16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10" name="Plassholder for lysbildenummer 9">
            <a:extLst>
              <a:ext uri="{FF2B5EF4-FFF2-40B4-BE49-F238E27FC236}">
                <a16:creationId xmlns:a16="http://schemas.microsoft.com/office/drawing/2014/main" id="{611545AA-698D-9427-0281-872D18A65A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12" name="Tittel 1">
            <a:extLst>
              <a:ext uri="{FF2B5EF4-FFF2-40B4-BE49-F238E27FC236}">
                <a16:creationId xmlns:a16="http://schemas.microsoft.com/office/drawing/2014/main" id="{5F07C0BD-7547-D753-D17A-4C22A49D45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617" y="99283"/>
            <a:ext cx="11262484" cy="1020193"/>
          </a:xfrm>
          <a:noFill/>
        </p:spPr>
        <p:txBody>
          <a:bodyPr/>
          <a:lstStyle/>
          <a:p>
            <a:pPr algn="ctr"/>
            <a:br>
              <a:rPr lang="nb-NO" dirty="0"/>
            </a:br>
            <a:r>
              <a:rPr lang="nb-NO" dirty="0">
                <a:latin typeface="Gill Sans Ultra Bold" panose="020B0A02020104020203" pitchFamily="34" charset="77"/>
              </a:rPr>
              <a:t>HFs undervisningskultur   </a:t>
            </a:r>
          </a:p>
        </p:txBody>
      </p:sp>
    </p:spTree>
    <p:extLst>
      <p:ext uri="{BB962C8B-B14F-4D97-AF65-F5344CB8AC3E}">
        <p14:creationId xmlns:p14="http://schemas.microsoft.com/office/powerpoint/2010/main" val="314875590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AA387B95-830C-1CF4-F7E0-66C63C2A10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tekst 3">
            <a:extLst>
              <a:ext uri="{FF2B5EF4-FFF2-40B4-BE49-F238E27FC236}">
                <a16:creationId xmlns:a16="http://schemas.microsoft.com/office/drawing/2014/main" id="{AE5B6432-86BF-9E83-9545-7E7D83F2389E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/>
        <p:txBody>
          <a:bodyPr/>
          <a:lstStyle/>
          <a:p>
            <a:endParaRPr lang="nb-NO"/>
          </a:p>
        </p:txBody>
      </p:sp>
      <p:pic>
        <p:nvPicPr>
          <p:cNvPr id="14" name="Plassholder for bilde 13">
            <a:extLst>
              <a:ext uri="{FF2B5EF4-FFF2-40B4-BE49-F238E27FC236}">
                <a16:creationId xmlns:a16="http://schemas.microsoft.com/office/drawing/2014/main" id="{EE766D69-7B74-D27A-BF8B-913DCE4E87E6}"/>
              </a:ext>
            </a:extLst>
          </p:cNvPr>
          <p:cNvPicPr>
            <a:picLocks noGrp="1" noChangeAspect="1"/>
          </p:cNvPicPr>
          <p:nvPr>
            <p:ph type="pic" sz="quarter" idx="27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486" b="7486"/>
          <a:stretch>
            <a:fillRect/>
          </a:stretch>
        </p:blipFill>
        <p:spPr>
          <a:xfrm>
            <a:off x="0" y="538978"/>
            <a:ext cx="11838505" cy="5513364"/>
          </a:xfrm>
        </p:spPr>
      </p:pic>
    </p:spTree>
    <p:extLst>
      <p:ext uri="{BB962C8B-B14F-4D97-AF65-F5344CB8AC3E}">
        <p14:creationId xmlns:p14="http://schemas.microsoft.com/office/powerpoint/2010/main" val="2170077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Plassholder for innhold 2">
            <a:extLst>
              <a:ext uri="{FF2B5EF4-FFF2-40B4-BE49-F238E27FC236}">
                <a16:creationId xmlns:a16="http://schemas.microsoft.com/office/drawing/2014/main" id="{2FBBA4F2-4532-06E4-19C8-88F4006FA2F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66511897"/>
              </p:ext>
            </p:extLst>
          </p:nvPr>
        </p:nvGraphicFramePr>
        <p:xfrm>
          <a:off x="536834" y="1659070"/>
          <a:ext cx="10927829" cy="41928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7" name="Tittel 6">
            <a:extLst>
              <a:ext uri="{FF2B5EF4-FFF2-40B4-BE49-F238E27FC236}">
                <a16:creationId xmlns:a16="http://schemas.microsoft.com/office/drawing/2014/main" id="{660F5BBC-4268-87A8-9341-816FE529A5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273" y="272149"/>
            <a:ext cx="9886949" cy="1087942"/>
          </a:xfrm>
          <a:noFill/>
          <a:ln>
            <a:solidFill>
              <a:srgbClr val="0000FF"/>
            </a:solidFill>
          </a:ln>
        </p:spPr>
        <p:txBody>
          <a:bodyPr>
            <a:normAutofit/>
          </a:bodyPr>
          <a:lstStyle/>
          <a:p>
            <a:br>
              <a:rPr lang="nb-NO" b="1" dirty="0">
                <a:latin typeface="Gill Sans Ultra Bold" panose="020B0A02020104020203" pitchFamily="34" charset="77"/>
              </a:rPr>
            </a:br>
            <a:r>
              <a:rPr lang="nb-NO" b="1" dirty="0">
                <a:latin typeface="Gill Sans Ultra Bold" panose="020B0A02020104020203" pitchFamily="34" charset="77"/>
              </a:rPr>
              <a:t>Utfordrings- og mulighetsmatrise</a:t>
            </a:r>
          </a:p>
        </p:txBody>
      </p:sp>
    </p:spTree>
    <p:extLst>
      <p:ext uri="{BB962C8B-B14F-4D97-AF65-F5344CB8AC3E}">
        <p14:creationId xmlns:p14="http://schemas.microsoft.com/office/powerpoint/2010/main" val="59337837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6675C09F-DDDF-15B6-9531-0218D951E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0767" y="345597"/>
            <a:ext cx="1926173" cy="2433229"/>
          </a:xfrm>
          <a:solidFill>
            <a:schemeClr val="accent2"/>
          </a:solidFill>
          <a:ln>
            <a:solidFill>
              <a:schemeClr val="accent2"/>
            </a:solidFill>
          </a:ln>
        </p:spPr>
        <p:txBody>
          <a:bodyPr/>
          <a:lstStyle/>
          <a:p>
            <a:r>
              <a:rPr lang="nb-NO" dirty="0"/>
              <a:t>Innsats på tre nivåer</a:t>
            </a:r>
          </a:p>
        </p:txBody>
      </p:sp>
      <p:sp>
        <p:nvSpPr>
          <p:cNvPr id="3" name="Plassholder for tekst 2">
            <a:extLst>
              <a:ext uri="{FF2B5EF4-FFF2-40B4-BE49-F238E27FC236}">
                <a16:creationId xmlns:a16="http://schemas.microsoft.com/office/drawing/2014/main" id="{1DAC362B-EA18-5CA2-4B95-A79FE7C03A4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3161224" y="718645"/>
            <a:ext cx="7873340" cy="4286992"/>
          </a:xfrm>
        </p:spPr>
        <p:txBody>
          <a:bodyPr/>
          <a:lstStyle/>
          <a:p>
            <a:pPr marL="342900" lvl="0" indent="-342900">
              <a:buFont typeface="+mj-lt"/>
              <a:buAutoNum type="arabicPeriod"/>
            </a:pPr>
            <a:r>
              <a:rPr lang="nb-NO" sz="2800" dirty="0">
                <a:effectLst/>
                <a:latin typeface="Gill Sans Ultra Bold" panose="020B0A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 Porteføljenivå </a:t>
            </a:r>
          </a:p>
          <a:p>
            <a:pPr lvl="0"/>
            <a:r>
              <a:rPr lang="nb-NO" sz="2800" dirty="0">
                <a:latin typeface="Gill Sans MT" panose="020B05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nb-NO" sz="2800" dirty="0">
                <a:effectLst/>
                <a:latin typeface="Gill Sans MT" panose="020B05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Tilbyr vi de rette studiene, kan vi endre eksisterende/utvikle nye tilbud? </a:t>
            </a:r>
          </a:p>
          <a:p>
            <a:pPr lvl="0"/>
            <a:endParaRPr lang="nb-NO" sz="2800" dirty="0">
              <a:effectLst/>
              <a:latin typeface="Gill Sans MT" panose="020B0502020104020203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nb-NO" sz="2800" dirty="0">
                <a:latin typeface="Gill Sans Ultra Bold" panose="020B0A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2. </a:t>
            </a:r>
            <a:r>
              <a:rPr lang="nb-NO" sz="2800" dirty="0">
                <a:effectLst/>
                <a:latin typeface="Gill Sans Ultra Bold" panose="020B0A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Programnivå </a:t>
            </a:r>
            <a:endParaRPr lang="nb-NO" sz="2800" dirty="0">
              <a:latin typeface="Gill Sans Ultra Bold" panose="020B0A02020104020203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nb-NO" sz="2800" dirty="0">
                <a:effectLst/>
                <a:latin typeface="Gill Sans Ultra Bold" panose="020B0A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- </a:t>
            </a:r>
            <a:r>
              <a:rPr lang="nb-NO" sz="2800" dirty="0">
                <a:effectLst/>
                <a:latin typeface="Gill Sans MT" panose="020B05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Opplever studentene helhet, og progresjon og tilhørighet? </a:t>
            </a:r>
          </a:p>
          <a:p>
            <a:pPr lvl="0"/>
            <a:endParaRPr lang="nb-NO" sz="2800" dirty="0">
              <a:effectLst/>
              <a:latin typeface="Gill Sans MT" panose="020B0502020104020203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nb-NO" sz="2800" dirty="0">
                <a:effectLst/>
                <a:latin typeface="Gill Sans Ultra Bold" panose="020B0A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3. Undervisning </a:t>
            </a:r>
            <a:endParaRPr lang="nb-NO" sz="2800" dirty="0">
              <a:latin typeface="Gill Sans Ultra Bold" panose="020B0A02020104020203" pitchFamily="34" charset="77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0"/>
            <a:r>
              <a:rPr lang="nb-NO" sz="2800" dirty="0">
                <a:latin typeface="Gill Sans MT" panose="020B0502020104020203" pitchFamily="34" charset="77"/>
                <a:ea typeface="Calibri" panose="020F0502020204030204" pitchFamily="34" charset="0"/>
                <a:cs typeface="Times New Roman" panose="02020603050405020304" pitchFamily="18" charset="0"/>
              </a:rPr>
              <a:t>-  Har vi oppdatert kunnskap om hva studentene   trenger for å lære? </a:t>
            </a:r>
            <a:endParaRPr lang="nb-NO" sz="2800" dirty="0"/>
          </a:p>
        </p:txBody>
      </p:sp>
      <p:sp>
        <p:nvSpPr>
          <p:cNvPr id="4" name="Plassholder for lysbildenummer 3">
            <a:extLst>
              <a:ext uri="{FF2B5EF4-FFF2-40B4-BE49-F238E27FC236}">
                <a16:creationId xmlns:a16="http://schemas.microsoft.com/office/drawing/2014/main" id="{A7D1784A-6939-F32F-8A90-DE9F407D4311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r>
              <a:rPr lang="en-US"/>
              <a:t>Side </a:t>
            </a:r>
            <a:fld id="{5251F420-7306-4E7C-A79E-F31A38F7D392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90105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>
            <a:extLst>
              <a:ext uri="{FF2B5EF4-FFF2-40B4-BE49-F238E27FC236}">
                <a16:creationId xmlns:a16="http://schemas.microsoft.com/office/drawing/2014/main" id="{D14CC5F1-4243-9175-0B38-47A767995D0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17072" y="1959232"/>
            <a:ext cx="8991600" cy="1645920"/>
          </a:xfrm>
        </p:spPr>
        <p:txBody>
          <a:bodyPr/>
          <a:lstStyle/>
          <a:p>
            <a:r>
              <a:rPr lang="nb-NO" dirty="0">
                <a:solidFill>
                  <a:schemeClr val="accent6"/>
                </a:solidFill>
                <a:latin typeface="Gill Sans Ultra Bold" panose="020B0A02020104020203" pitchFamily="34" charset="77"/>
              </a:rPr>
              <a:t>Prosjekt Helhet   </a:t>
            </a: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D7774079-F193-888E-136A-8C8029CFDA5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493313" y="4763232"/>
            <a:ext cx="6801612" cy="1239894"/>
          </a:xfrm>
        </p:spPr>
        <p:txBody>
          <a:bodyPr/>
          <a:lstStyle/>
          <a:p>
            <a:r>
              <a:rPr lang="nb-NO" dirty="0">
                <a:solidFill>
                  <a:schemeClr val="accent6"/>
                </a:solidFill>
                <a:latin typeface="Gill Sans Ultra Bold" panose="020B0A02020104020203" pitchFamily="34" charset="77"/>
              </a:rPr>
              <a:t>Kommer snart på en kino nær deg! </a:t>
            </a:r>
          </a:p>
        </p:txBody>
      </p:sp>
      <p:sp>
        <p:nvSpPr>
          <p:cNvPr id="4" name="Plassholder for dato 3">
            <a:extLst>
              <a:ext uri="{FF2B5EF4-FFF2-40B4-BE49-F238E27FC236}">
                <a16:creationId xmlns:a16="http://schemas.microsoft.com/office/drawing/2014/main" id="{2948F9A7-B6DE-1A3D-420D-14713B3FA4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FE8EAE-D419-5442-B249-9FBA98AB2858}" type="datetime1">
              <a:rPr lang="en-US" smtClean="0"/>
              <a:t>12/8/22</a:t>
            </a:fld>
            <a:endParaRPr lang="en-US" dirty="0"/>
          </a:p>
        </p:txBody>
      </p:sp>
      <p:sp>
        <p:nvSpPr>
          <p:cNvPr id="5" name="Plassholder for bunntekst 4">
            <a:extLst>
              <a:ext uri="{FF2B5EF4-FFF2-40B4-BE49-F238E27FC236}">
                <a16:creationId xmlns:a16="http://schemas.microsoft.com/office/drawing/2014/main" id="{33B885D8-7EB5-50F0-CFB1-32EE21804C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Plassholder for lysbildenummer 5">
            <a:extLst>
              <a:ext uri="{FF2B5EF4-FFF2-40B4-BE49-F238E27FC236}">
                <a16:creationId xmlns:a16="http://schemas.microsoft.com/office/drawing/2014/main" id="{2C4CAE45-D465-D32F-D665-34046E430D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A7A6979-0714-4377-B894-6BE4C2D6E202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933582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FB6666"/>
      </a:accent1>
      <a:accent2>
        <a:srgbClr val="FFFEA7"/>
      </a:accent2>
      <a:accent3>
        <a:srgbClr val="86A4F7"/>
      </a:accent3>
      <a:accent4>
        <a:srgbClr val="E6ECFF"/>
      </a:accent4>
      <a:accent5>
        <a:srgbClr val="FEA11B"/>
      </a:accent5>
      <a:accent6>
        <a:srgbClr val="3E31D6"/>
      </a:accent6>
      <a:hlink>
        <a:srgbClr val="0563C1"/>
      </a:hlink>
      <a:folHlink>
        <a:srgbClr val="954F72"/>
      </a:folHlink>
    </a:clrScheme>
    <a:fontScheme name="Custom 1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iO_PPT_NO" id="{5B0A4823-B853-4E03-94BC-DE2E1EFD621E}" vid="{1C5DA98A-F9AE-4FD9-9F7B-ADB1035017D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982FC97A4EB864EBF6B6ADD443A67CC" ma:contentTypeVersion="11" ma:contentTypeDescription="Create a new document." ma:contentTypeScope="" ma:versionID="a30b65eca35bc2875518b791539d3c86">
  <xsd:schema xmlns:xsd="http://www.w3.org/2001/XMLSchema" xmlns:xs="http://www.w3.org/2001/XMLSchema" xmlns:p="http://schemas.microsoft.com/office/2006/metadata/properties" xmlns:ns2="3b00a67f-9791-437e-b702-303a706ea042" targetNamespace="http://schemas.microsoft.com/office/2006/metadata/properties" ma:root="true" ma:fieldsID="3915ecab2cff59e5d3d4d0af5306f32f" ns2:_="">
    <xsd:import namespace="3b00a67f-9791-437e-b702-303a706ea04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2:MediaServiceAutoKeyPoints" minOccurs="0"/>
                <xsd:element ref="ns2:MediaServiceKeyPoints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b00a67f-9791-437e-b702-303a706ea04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3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684213E5-2D10-47A0-9EC6-16DB2B77A2C3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05810CA-B9B6-49F2-A16A-78AE20C31A1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b00a67f-9791-437e-b702-303a706ea04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89B9CF10-6C6A-444C-B05E-E78C1785A52C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Office-tema</Template>
  <TotalTime>964</TotalTime>
  <Words>332</Words>
  <Application>Microsoft Macintosh PowerPoint</Application>
  <PresentationFormat>Widescreen</PresentationFormat>
  <Paragraphs>71</Paragraphs>
  <Slides>9</Slides>
  <Notes>0</Notes>
  <HiddenSlides>0</HiddenSlides>
  <MMClips>0</MMClips>
  <ScaleCrop>false</ScaleCrop>
  <HeadingPairs>
    <vt:vector size="6" baseType="variant">
      <vt:variant>
        <vt:lpstr>Brukte skrifter</vt:lpstr>
      </vt:variant>
      <vt:variant>
        <vt:i4>8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9</vt:i4>
      </vt:variant>
    </vt:vector>
  </HeadingPairs>
  <TitlesOfParts>
    <vt:vector size="18" baseType="lpstr">
      <vt:lpstr>Abadi MT Condensed Light</vt:lpstr>
      <vt:lpstr>ACADEMY ENGRAVED LET PLAIN:1.0</vt:lpstr>
      <vt:lpstr>Arial</vt:lpstr>
      <vt:lpstr>Arial, sans-serif</vt:lpstr>
      <vt:lpstr>Calibri</vt:lpstr>
      <vt:lpstr>Gill Sans MT</vt:lpstr>
      <vt:lpstr>Gill Sans Ultra Bold</vt:lpstr>
      <vt:lpstr>Wingdings</vt:lpstr>
      <vt:lpstr>Office-tema</vt:lpstr>
      <vt:lpstr>Prosjekt Helhet   </vt:lpstr>
      <vt:lpstr>  </vt:lpstr>
      <vt:lpstr>PowerPoint-presentasjon</vt:lpstr>
      <vt:lpstr>Hva har undervisningsledernettverket gjort så langt?</vt:lpstr>
      <vt:lpstr> HFs undervisningskultur   </vt:lpstr>
      <vt:lpstr>PowerPoint-presentasjon</vt:lpstr>
      <vt:lpstr> Utfordrings- og mulighetsmatrise</vt:lpstr>
      <vt:lpstr>Innsats på tre nivåer</vt:lpstr>
      <vt:lpstr>Prosjekt Helhet 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Prosjekt Helhet - et arbeid på 3 nivåer   </dc:title>
  <dc:creator>gunn.enli</dc:creator>
  <cp:lastModifiedBy>gunn.enli</cp:lastModifiedBy>
  <cp:revision>3</cp:revision>
  <dcterms:created xsi:type="dcterms:W3CDTF">2022-11-14T07:41:36Z</dcterms:created>
  <dcterms:modified xsi:type="dcterms:W3CDTF">2022-12-09T08:39:57Z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0x010100D982FC97A4EB864EBF6B6ADD443A67CC</vt:lpwstr>
  </property>
</Properties>
</file>